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Action1.xml" ContentType="application/vnd.ms-office.inkAction+xml"/>
  <Override PartName="/ppt/ink/inkAction2.xml" ContentType="application/vnd.ms-office.inkAction+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4" r:id="rId1"/>
  </p:sldMasterIdLst>
  <p:notesMasterIdLst>
    <p:notesMasterId r:id="rId13"/>
  </p:notesMasterIdLst>
  <p:sldIdLst>
    <p:sldId id="256" r:id="rId2"/>
    <p:sldId id="285" r:id="rId3"/>
    <p:sldId id="257" r:id="rId4"/>
    <p:sldId id="259" r:id="rId5"/>
    <p:sldId id="260" r:id="rId6"/>
    <p:sldId id="261" r:id="rId7"/>
    <p:sldId id="262" r:id="rId8"/>
    <p:sldId id="263" r:id="rId9"/>
    <p:sldId id="258"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72" d="100"/>
          <a:sy n="72" d="100"/>
        </p:scale>
        <p:origin x="43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56.6335" units="1/cm"/>
          <inkml:channelProperty channel="Y" name="resolution" value="52.81981" units="1/cm"/>
          <inkml:channelProperty channel="T" name="resolution" value="1" units="1/dev"/>
        </inkml:channelProperties>
      </inkml:inkSource>
      <inkml:timestamp xml:id="ts0" timeString="2020-07-09T13:19:46.8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4900">
    <iact:property name="dataType"/>
    <iact:actionData xml:id="d0">
      <inkml:trace xmlns:inkml="http://www.w3.org/2003/InkML" xml:id="stk0" contextRef="#ctx0" brushRef="#br0">16119 9386 0,'0'0'9,"0"0"-6,0 0 7,0 0 0,0 0 1,-130-69-2,130 69 1,-33-35 0,0 0 0,1 1 0,-33 34 0,0 0 0,32 0 0,0-35 0,-32 70 1,0-1 12,-65 1-22,-1 69 3,66-34 7,0 34-1,0-34-1,32-36 2,1 36-1,32-1 1,-33 1-3,1 34 2,32-69 0,32 35 0,-32-36 1,33 36-2,-1-35 1,34 34 1,-1-34-1,0-35-1,33 35 2,-33-35-1,0-35-1,0 35 2,33-35-2,0-34 2,32-1-2,-65 35 1,0-34 0,0-1 1,-32 1-2,0-1 1,-1-34 0,1 34 0,-33 36 0,0-1 0,0 0 0,-33 0 0,1 1 0,-34-1 0,-31 0 0,31 35 0,-64-35 0,32 35 0,-65 35 0,1-35 0,-1 35 0,0 0 0,65-1 0,0 1-1,1 35 1,-1-36 0,65 1 1,1 0-2,32 34 1,0-34 0,32 104 0,33 70 0,33-70 0</inkml:trace>
    </iact:actionData>
  </iact:action>
  <iact:action type="add" startTime="59034">
    <iact:property name="dataType"/>
    <iact:actionData xml:id="d1">
      <inkml:trace xmlns:inkml="http://www.w3.org/2003/InkML" xml:id="stk1" contextRef="#ctx0" brushRef="#br0">12405 8170 0,'0'0'7,"0"0"3,0 0 1,0 0-2,-131 34 1,66-34 0,65 35 0,-65-35 0,32 35 0,-32 0 0,-32-1 0,-34 36 1,66 34-2,-65-34 1,65-35 0,-1 34 0,1-34 0,0 0-1,0 69 3,0-35-3,-66 1 1,66 34 0,0 1 0,0-1 0,32 0 0,-32-34 0,65-1 0,-32-34 0,32 34 0,0-34-1,32 35 2,-32 34-1,65 35-1,0-35 1,-32 1 0,32-36 1,0 1-1,1-1-1,31-34 2,1 35-2,0-36 2,32-34-3,-32 35 3,32-35-1,-32 0 0,0 0 1,32-35-2,33 1 0,0-36 3,-65 0-3,32-34 1,0-35 0,-32 70 0,-33-36 0,0 1-1,0-35 2,-32 35-1,32-70-1,33 35 2,-98 35-2,33-1 1,-66 36 0,33-1 0,0-69 1,-98 35-1,66 0 0,-34-1-1,1 36 1,-65 34 0,32 0 0,-65 35 0,33 0 0,-33 35 0,-65 69 0,33 35 0,-1 0 0,1-34 0,129-1 0,-31 0 0,-1 35 1,33 0-2,-66-34 1,66-1 0,65-35 0,-32 1 0,32-35 0,0-1 0,32 36 0,33-35-1,1 34 2,31-69-1,66-34 0,0-36 0,65-34 0,-65-105-1,0-34 2,65-1-1,0-207-1</inkml:trace>
    </iact:actionData>
  </iact:action>
  <iact:action type="add" startTime="120043">
    <iact:property name="dataType"/>
    <iact:actionData xml:id="d2">
      <inkml:trace xmlns:inkml="http://www.w3.org/2003/InkML" xml:id="stk2" contextRef="#ctx0" brushRef="#br0">19116 8761 0,'-97'-139'8,"-34"104"3,99 35-1,32-35 0,-33 35 0,33 0 0,-65 0 0,32 0 0,-32 0 1,33 0-1,-33 35-1,-1 34 1,-31 1 0,32 34 0,32 35-1,0 0 2,1 70-2,-1-1 1,33-69 0,0 70 0,33 0 0,-1-36 0,1-68 0,0-1 0,32 0 0,32-34 0,-31-1 0,31-34 0,1 0 0,-33-70 0,33-34 0,32-36 0,1-103 0,-1 34 0,-65 35 0,0-70 0,0 1-1,-32-1 2,-33 35-1,0 0 0,-33-34-1,-32 69 1,33 35 1,-33 34-1,-1 35 0,34 35 0,-66 0 0,33 0-1,-98 35 1,33 35 1,-1 34-2,1 0 1,65 35 1,-65 0-2,97 35 0,0-35 2,33 0-1,0 35 0,33-35 0,0 70 1,32-70-1,65 0-1,33-70 1,-33 36 0,-32-105 0,65 0 0,0-70 0,-33 0 0,33-34 0,-98-35 0,0 0 0,-32 0-1,-33 0 1,0-104 1,-33 69-2,-64 35 1,-34 34 0,1 36 1,97 69-2,1 0 1,-33 69 0,-1 36 1,1 34-2,33 35 1,32-35 0,0 0 0,32-35 0,33 0 1,131-34-2,-1-35 1,1-1 0,227-68 0</inkml:trace>
    </iact:actionData>
  </iact:action>
  <iact:action type="add" startTime="121459">
    <iact:property name="dataType"/>
    <iact:actionData xml:id="d3">
      <inkml:trace xmlns:inkml="http://www.w3.org/2003/InkML" xml:id="stk3" contextRef="#ctx0" brushRef="#br0">18823 9039 0,'0'0'8,"-32"139"2,-1-35 0,33-104 0,0 35 0,0 34-1,33 36 2,-1 103 0,33 1-2,33-35 1,0 34 0,0-34 1,65-70-2</inkml:trace>
    </iact:actionData>
  </iact:action>
  <iact:action type="add" startTime="121828">
    <iact:property name="dataType"/>
    <iact:actionData xml:id="d4">
      <inkml:trace xmlns:inkml="http://www.w3.org/2003/InkML" xml:id="stk4" contextRef="#ctx0" brushRef="#br0">18400 9143 0,'0'0'7,"-65"139"4,97-174-1,-32 35-1,33 35 2,130 69-1,97 140 1,99-105-3</inkml:trace>
    </iact:actionData>
  </iact:action>
  <iact:action type="add" startTime="168916">
    <iact:property name="dataType"/>
    <iact:actionData xml:id="d5">
      <inkml:trace xmlns:inkml="http://www.w3.org/2003/InkML" xml:id="stk5" contextRef="#ctx0" brushRef="#br0">17878 13141 0,'0'0'8,"0"0"2,0 0-1,0 0 2,0 0-1,0 0 0,0 0 0,0 0 0,0 0 0,0 0 0,-130-105 0,97 71 0,-32-36 0,-32 1 0,31 34 1,1 0-3,-65 0 3,0-34-1,-1 34 0,1 0-1,-33 1 2,65 34-1,1-70 1,-99 70-3,66-35 3,32 35-2,0 0 1,-32 0 1,-33 0-1,33 0-1,-1 35 1,-32 0 0,33 0 0,32-1 1,1 36-2,-1-35 0,0 34 2,33 1-1,32-1 0,-32-34 0,33 34 0,32-34 0,0-35 0,0 35 0,0 0 0,0 34 0,32 1 0,33 34 0,1 0 0,64 1-1,0-36 2,1 1-2,-34-36 2,66 36-2,-65-70 2,32 35-2,33-1 2,-33 1-2,1 0 1,-1 0 0,-65-35 0,33-35 0,32 35 0,1 0 1,-34-35-3,-31 35 2,64-35 0,-65 1 0,-32-1 0,32 0 1,0-34-2,-65 34 1,33 0 0,-33 0 0,0-34 0,0 34 0,0 0 0,0-34 0,-66-1 0,34 1 0,-66 34 1,33 0-1,-33 0 0,0 35-1,-32-34 2,-33-1-1,-32 35-1,-1 0 2,-32 0-2,0 35 1,33-1 0,-33 1-1,65 0 2,65 0-1,65-35 0,-32 35 0,33-35 0,32 0 0,0 0 0,0 0 0,0 0 0,97 34-1,99 1 2,-1 0-1,164-70 0,64 70 0,164-35 0,32 0-1,293 208 2</inkml:trace>
    </iact:actionData>
  </iact:action>
  <iact:action type="add" startTime="242777">
    <iact:property name="dataType"/>
    <iact:actionData xml:id="d6">
      <inkml:trace xmlns:inkml="http://www.w3.org/2003/InkML" xml:id="stk6" contextRef="#ctx0" brushRef="#br0">19540 5597 0,'0'0'8,"0"0"2,0 0 0,0 0 1,0 0-2,0 0 1,0 0 0,0 0 0,0 0 0,163 104 0,-33 1 0,1 103 1,64-34-3,-32-35 3,-33 0-1,1 0 0,-1 0 0,-32 0 0,32 0 0,33 1 0,0 33 0,-33-34 0,33 70 0,-33-70-1,1 0 2,-34-35-1,1 1 0,0-1-1,0 0 2,-66 0-1,33-34-1,1 34 2,-34-34-1,33-1-1,-32-34 1,0 0 0,32 0 0,-65-1 0,0-34 0,0 0 0,65 35 0</inkml:trace>
    </iact:actionData>
  </iact:action>
  <iact:action type="add" startTime="248857">
    <iact:property name="dataType"/>
    <iact:actionData xml:id="d7">
      <inkml:trace xmlns:inkml="http://www.w3.org/2003/InkML" xml:id="stk7" contextRef="#ctx0" brushRef="#br0">18400 11333 0,'0'0'6,"65"-139"5,-65 139-2,0 35 1,0-35 0,0 0 1,32 0-1,1 35 0,32-1-1,0 1 2,0 0-1,33 0-1,0-1 3,65 1-4,-65-35 2,-1 0 1,1 0-3,65 0 3,-65 0-1,0 0 0,-1 0 1,34 0-2,-1 0 1,-32 0 0,-1 0 0,-31 0 0,-34 0 0,1 0 0,-1 0 2,1 0-4,32 0 3</inkml:trace>
    </iact:actionData>
  </iact:action>
  <iact:action type="add" startTime="249424">
    <iact:property name="dataType"/>
    <iact:actionData xml:id="d8">
      <inkml:trace xmlns:inkml="http://www.w3.org/2003/InkML" xml:id="stk8" contextRef="#ctx0" brushRef="#br0">18660 10881 0,'0'0'8,"0"0"2,163 104 0,-163-104-1,0 0 2,65 0-2,163-69 2,-32 69-1,-1 0-1,-32 35 2,33-1-2,32-34 2,-65 35-1,0-35-1,0 35 1,-66-35 0,-31 0 1,-1 0-2,-33 0 1,1 0 0,32 0 0,-65 0 0,33 35 0,-33-35 0,32 0 0,-32 0 0,0 0 0,0 0 0,0 0 0,65 0 0,-65 34 0,0-34 0,0 0 0,0 0 0,0 0 0,0 0 0,0 0 0,0 0 0,0 0 0,0 0-1,0 0 1,0 0 0,0 0 1,0 0-2,0 0 1,0 0 0,0 0 0,0 0 0,0 0 0,0 0-1,0 0 2,0 0-1,0 0 1,0 0-2,0 0 1,0 0 0,0 0 0,0 0 0,0 0 0,0 0-1,0 0 1,0 0 0,0 0 0,0 0 0,0 0 0,0 0 0,0 0 0,0 0 0,0 0 0,0 0 0,0 0 0,0 0 0,0 0 0,0 0 0,0 0 0,0 0 0,0 0 0,0 0 0,0 0 0,0 0-1,0 0 2,0 0-1,0 0 0,0 0 0,0 0 0,0 0 0,0 0 0,0 0-1,-65 0 2,65 0-2,0 0 1,0 0 1,0 0-2,0 0 1,0 0 0,0 0 0,0 0 0</inkml:trace>
    </iact:actionData>
  </iact:action>
  <iact:action type="add" startTime="287571">
    <iact:property name="dataType"/>
    <iact:actionData xml:id="d9">
      <inkml:trace xmlns:inkml="http://www.w3.org/2003/InkML" xml:id="stk9" contextRef="#ctx0" brushRef="#br0">13675 15991 0,'0'0'8,"0"0"2,0 0 0,0 0 0,0 0 0,0 0 0,0 0 0,0 0 0,0 0 0,163 0 0,-98 0 0,-32 0 0,65 0 0,-1-35 0,-31 35 1,-1 0-2,98 0 1,-66 0 1,34 0-2,-1 0 1,33 0 0,-33 0-1,1 0 2,-34 0-2,66 0 1,-65 0 1,32 0-1,66 0 0,-66-34 0,-32 34-1,65-35 2,32 0-2,-32-34 2,-32 34-2,31 0 1,-64 0 0,-33 1 1,1 34-1,-1-35-1,0 35 1,0 0 1,0 0-1,-32-35 0,-1 35-1,1 0 1,0 0 0,-33 0 0,0 0 0,32 0 0</inkml:trace>
    </iact:actionData>
  </iact:action>
  <iact:action type="add" startTime="305694">
    <iact:property name="dataType"/>
    <iact:actionData xml:id="d10">
      <inkml:trace xmlns:inkml="http://www.w3.org/2003/InkML" xml:id="stk10" contextRef="#ctx0" brushRef="#br0">17227 13036 0,'0'0'7,"0"0"3,0 0 0,0 0 0,0 0 0,0 0 0,0 0 0,0 0 0,0 0 0,0 0 0,0 0 0,0 0-1,-131 0 2,131 0-1,0 0 0,0 35 0,-32-35-1,32 0 2,0 0-1,0 0-1,0 0 2,-33 0-2,33 0 1,-32 0 1,-1 0-2,0 0 2,1 0-1,-66-35-1,33 35 1,0-34 2,0-1-3,32 35 0,-65-35 1,33 35 1,0 0-1,0 0-1,-33-35 2,0 35-1,33-34-1,0 34 0,-65-35 2,65 35-1,-1-35-1,1 35 2,33 0-1,-34-35 0,1 35 0,65 0 0,-32 0 0,-1 0-1,1 0 2,32 0-1,0 0-1</inkml:trace>
    </iact:actionData>
  </iact:action>
  <iact:action type="add" startTime="306879">
    <iact:property name="dataType"/>
    <iact:actionData xml:id="d11">
      <inkml:trace xmlns:inkml="http://www.w3.org/2003/InkML" xml:id="stk11" contextRef="#ctx0" brushRef="#br0">16771 12724 0,'0'0'7,"0"0"3,0 0 0,0 0 0,0 0 0,0 0 0,0 0 0,0 0 0,-131 34 0,99-34 0,-33 0 0,32 0 0,-32 0 0,-33 0 0,0 35 1,66-35-2,-66 0 1,33 0 0,0 0 0,-1 0 0,-64 0 0,65 0 0,-33 0 0,33 35 0,-33 0 0,1-35-1,-34 34 1,66-34 0,-33 0 1,66 35-1,-33-35 0,-1 0 0,1 0-1</inkml:trace>
    </iact:actionData>
  </iact:action>
  <iact:action type="add" startTime="352898">
    <iact:property name="dataType"/>
    <iact:actionData xml:id="d12">
      <inkml:trace xmlns:inkml="http://www.w3.org/2003/InkML" xml:id="stk12" contextRef="#ctx0" brushRef="#br0">15109 9664 0,'0'0'8,"0"0"2,0 0-1,0 0 2,0 0-2,0 0 2,0 0-2,0 0 1,0 0 0,163 0 0,-65 35 0,-1-35 0,-32 35 0,33-35 1,33 35-1,-66-35 0,32 0-1,1 0 2,-65 34-2,65-34 1,-66 0 0,1 35 0,32-35 0,-33 0-1,1 35 2,-33-35-1,0-35 1,65 35-2</inkml:trace>
    </iact:actionData>
  </iact:action>
  <iact:action type="add" startTime="358061">
    <iact:property name="dataType"/>
    <iact:actionData xml:id="d13">
      <inkml:trace xmlns:inkml="http://www.w3.org/2003/InkML" xml:id="stk13" contextRef="#ctx0" brushRef="#br0">13154 10221 0,'0'0'7,"-33"-244"3,33 175 0,0 34 0,0 0 0,0-34-1,0-70 3,0 0-3,0-35 1,-32 0 0,32 0 0,32 35 0,-32 70 0,0-36 0,0 36 0,0 34-1,0 35 1,0-35 1,0 35-2,0 0 1,0 35 1,33 69-1,-33 70-1,33 104 1,-1 0 0,-32-34 0,65-1 1,-130-69-1,65-35-1,0 0 1,-32-70 0,-1 1 1,33 0-2,0-36 1,0-34 0,0 0 0,0 0 0,-33-69 0,1-70 0,-1 0 0,1-70 0,-1 0 0,1-34 0,-1 0 0,33 69 0,-33 0 0,33 0 0,0 35 0,-32 0 0,32 70 0,0 34-1,0 35 2,0 0-2,0 0 2,0 0-2,-33 0 1,-32 104 1,0 35-2,0 0 2,-33 105-2,33-1 1,0-34 0,65-70 0,-33 0 1,0 0-1,1 0-1,32 0 1,-33-35 0,33 0 0,-65-34 0,65-35 0,0 0 0</inkml:trace>
    </iact:actionData>
  </iact:action>
  <iact:action type="add" startTime="375731">
    <iact:property name="dataType"/>
    <iact:actionData xml:id="d14">
      <inkml:trace xmlns:inkml="http://www.w3.org/2003/InkML" xml:id="stk14" contextRef="#ctx0" brushRef="#br0">8202 10116 0,'0'0'5,"0"0"6,0 0-1,0 0 0,0 0 0,0 0 0,0 0 0,0 0 0,0 0 0,0 0-1,0 0 2,0 0-1,0 0 0,0 0 0,0 0 0,0 0 0,32-173-1,33 103 2,1-69-2,-1 35 3,0-70-3,0 70 1,33-35 0,0-1 0,-1 1 0,-32 0 0,33 0-1,32 35 2,-32 0-1,-33-35-1,33-35 1,0 35 0,65-35 0,-65 0 1,-1-34-2,34-1 1,-34 0 0,34 1 0,-34 34 0,-31 35 0,-1 69 1,0 1-2,0-35 1,0 69 0,33-69 0,-33-1-1,0 71 1,-32-1 1,-1 0-1,-32 35-1,33 0 2,-33 0-1,0 0 0,0 0-1,0 0 1,0 0 0,0 0 0,33 0 1,-1-35-1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56.6335" units="1/cm"/>
          <inkml:channelProperty channel="Y" name="resolution" value="52.81981" units="1/cm"/>
          <inkml:channelProperty channel="T" name="resolution" value="1" units="1/dev"/>
        </inkml:channelProperties>
      </inkml:inkSource>
      <inkml:timestamp xml:id="ts0" timeString="2020-07-09T13:29:50.7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3510">
    <iact:property name="dataType"/>
    <iact:actionData xml:id="d0">
      <inkml:trace xmlns:inkml="http://www.w3.org/2003/InkML" xml:id="stk0" contextRef="#ctx0" brushRef="#br0">12307 7057 0,'0'0'6,"0"0"4,0 0 0,0 0 0,0 0 0,0 0 0,0 0 0,163 0-1,-98 35 2,33-35-1,32 35-1,0-35 2,1 35 7,32-35-17,32 0 10,-65 0-1,66 0 0,32 0-1,-33-35 2,34 35-1,-99 0 0,33 35 0,32-35 0,-64-35-1,-1 0 2,0 35-1,-65 0 0,1-35-1,-1 35 1,-33 0 0,-32 0-1,33 0 2,-33 0-1,32 0 0,1 35 0</inkml:trace>
    </iact:actionData>
  </iact:action>
  <iact:action type="add" startTime="14503">
    <iact:property name="dataType"/>
    <iact:actionData xml:id="d1">
      <inkml:trace xmlns:inkml="http://www.w3.org/2003/InkML" xml:id="stk1" contextRef="#ctx0" brushRef="#br0">12111 11924 0,'0'0'9,"0"0"1,0 0 0,0 0 0,0 0 0,0 0 0,0 0 0,0 0-1,196 35 1,-33-35 1,-33 0-1,33 35 0,33-1 0,-1-34-1,33 0 2,-32 0-1,32 0-1,32-34 1,-64-1 0,-1 35 0,-64 0 0,32 35 0,32-70 0,-65 35 0,-32 0 0,-33-35 0,66 35 0,-131 0 0,32 0 0,1 0 0,-33 0 0,0 0 0,0 0-1,32 0 1,-32 35 0</inkml:trace>
    </iact:actionData>
  </iact:action>
  <iact:action type="add" startTime="15512">
    <iact:property name="dataType"/>
    <iact:actionData xml:id="d2">
      <inkml:trace xmlns:inkml="http://www.w3.org/2003/InkML" xml:id="stk2" contextRef="#ctx0" brushRef="#br0">4292 12063 0,'0'0'6,"0"0"5,0 0-1,0 0 0,0 0 0,0 0 0,0 0 0,0 0 0,0 0 0,0 0-1,0 0 2,293-104-2,-130 104 1,0 0 2,32 0-4,66-35 2,32 35 0,-97 0 1,97 35-2,0-70 2,-32 70-1,-66-35-1,33 0 1,-65 0 0,0 0 1,0 35-2,-65-1 1,0-34 1,-66 0-2,1 0 0,-33 0 2,0 0-1,0 0-1,32 0 2,-32 0-1,0 0 0,0 0-1,0 0 2,0 0-2</inkml:trace>
    </iact:actionData>
  </iact:action>
  <iact:action type="add" startTime="16497">
    <iact:property name="dataType"/>
    <iact:actionData xml:id="d3">
      <inkml:trace xmlns:inkml="http://www.w3.org/2003/InkML" xml:id="stk3" contextRef="#ctx0" brushRef="#br0">4683 7335 0,'0'0'8,"0"0"2,0 0 0,0 0 0,0 0 0,0 0 0,0 0 0,163 70 0,-66-70 0,66 0 0,33 0 0,32-35-1,0 35 2,0 0-1,65 0-1,-65-35 1,33 35 0,-65 0 0,64 0 1,-64-34-2,-1 34 2,-97 0-1,65 0 0,-65 0 0,32 0-1,-32 34 2,-33-34-2,-33 0 2,1 0-1,0 0-1</inkml:trace>
    </iact:actionData>
  </iact:action>
  <iact:action type="add" startTime="85509">
    <iact:property name="dataType"/>
    <iact:actionData xml:id="d4">
      <inkml:trace xmlns:inkml="http://www.w3.org/2003/InkML" xml:id="stk4" contextRef="#ctx0" brushRef="#br0">4650 12098 0,'0'0'8,"0"0"2,0 0 0,0 0 0,0 0-1,0 0 2,163-35-2,-65 35 2,32 0-2,1 35 3,31 0-3,67-35 1,-67 0-1,-31 34 1,-34-34 0,66 0 0,0 0 0,-65 0 0,-33 0 0,66 0 0,-66 0 0,-33 0 0,1 0 0,-1 0 0,1 0-1</inkml:trace>
    </iact:actionData>
  </iact:action>
  <iact:action type="add" startTime="133407">
    <iact:property name="dataType"/>
    <iact:actionData xml:id="d5">
      <inkml:trace xmlns:inkml="http://www.w3.org/2003/InkML" xml:id="stk5" contextRef="#ctx0" brushRef="#br0">22603 14253 0,'0'0'8,"0"0"2,0 0 0,0 0 0,0 0-1,0 0 2,0 0-1,0 0 0,0 0 0,0 0 0,0 0 0,0 0-1,0 0 2,0 0-1,0 0-1,163-35 2,-98 35-1,33 0 0,-33 0-1,65 0 4,-32-34-6,32 34 3,0 0 1,-32 0-1,65-35-1,-65 35 2,0 0-1,-1-35-1,66 35 1,-32-35 1,-1 35-2,-32 0 1,32 0 0,0 0 0,-32 0 1,0 0-2,32 0 1,0 0 0,1 0-1,-34 0 2,-31 0-1,31 0-1,34 0 2,-34 0-1,-31 0-1,64 0 2,0 0-1,-32 35-1,32-35 1,-32 0 0,0 0 0,32 0 0,-32 35 0,0-35-1,-1 0 2,-31-35 0,-1 35-2,0 0 1,0 0 0,-32 0 0,-1 0 1,1 0-2,-1 0 1,-32 0-1</inkml:trace>
    </iact:actionData>
  </iact:action>
  <iact:action type="add" startTime="150418">
    <iact:property name="dataType"/>
    <iact:actionData xml:id="d6">
      <inkml:trace xmlns:inkml="http://www.w3.org/2003/InkML" xml:id="stk6" contextRef="#ctx0" brushRef="#br0">7322 14079 0,'0'0'7,"0"0"2,0 0 1</inkml:trace>
    </iact:actionData>
  </iact:action>
  <iact:action type="add" startTime="175220">
    <iact:property name="dataType"/>
    <iact:actionData xml:id="d7">
      <inkml:trace xmlns:inkml="http://www.w3.org/2003/InkML" xml:id="stk7" contextRef="#ctx0" brushRef="#br0">22244 12272 0,'0'0'5,"0"0"6,0 0-1,0 0 0,0 0 0,0 0 0,0 0 0,0 0 0,131-70 0,-66 35 0,33 35 0,64 0-1,1-34 4,-32 34-5,64 0 2,-65 0 0,66 0-1,-33-35 2,0 35-2,-33 0 2,66 0-1,-33-35 0,-33 35 0,0-35 0,33 35-1,-33 0 2,1 0-2,-1-34 2,33 34-2,-33 0 1,-32 0 1,32 0-2,1-35 2,-34 35-2,34 0 1,-33 0 0,64 0 0,-64 0 1,32 0-2,-32 0 1,33 0 0,-1 35 0,0-35 0,-32 0-1,0 0 1,32 0 0,-32 0 0,-33 34 1,0-34-2,0 0 2,-32 0-1,32 0 0,33 0 0,-66 0 0,1 0 0,-33 0-1,33 0 2,-33 0-2,0 0 1,32 0 1,-32 0-2,0 0 1,0 0 0,0 0 0</inkml:trace>
    </iact:actionData>
  </iact:action>
  <iact:action type="add" startTime="210453">
    <iact:property name="dataType"/>
    <iact:actionData xml:id="d8">
      <inkml:trace xmlns:inkml="http://www.w3.org/2003/InkML" xml:id="stk8" contextRef="#ctx0" brushRef="#br0">23287 10429 0,'0'0'8,"0"0"2,0 0 0,0 0 0,0 0 0,0 0 0,0 0 0,0 0 0,0 0 0,163 0 0,-33-35 0,0 35 0,-32 0 1,33 0-2,31-34 1,1 34 0,33-35 0,-33 0-1,0 35 1,-33 0 1,0-35-1,98 35 0,-65 0 0,-32 0 0,32 0 0,-33 0-1,33-34 2,32 34-1,-64 0 0,-1 0-1,-65 0 2,0 0-1,66 0-1,-34 0 1,1 0 0,0 0 0,-66 34 0,34-34 0,-1 0 0,0 0 0,0 0 0,0 0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BC76A-7905-4486-832A-0C8060BDFEC0}" type="datetimeFigureOut">
              <a:rPr lang="en-US" smtClean="0"/>
              <a:t>7/10/2020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D1C7A-93CE-4DBC-9C8E-FAA834B1210E}" type="slidenum">
              <a:rPr lang="en-US" smtClean="0"/>
              <a:t>‹#›</a:t>
            </a:fld>
            <a:endParaRPr lang="en-US"/>
          </a:p>
        </p:txBody>
      </p:sp>
    </p:spTree>
    <p:extLst>
      <p:ext uri="{BB962C8B-B14F-4D97-AF65-F5344CB8AC3E}">
        <p14:creationId xmlns:p14="http://schemas.microsoft.com/office/powerpoint/2010/main" val="2766210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9CCC53-F0CD-4354-84DE-A5BA71C0B0F4}" type="datetime1">
              <a:rPr lang="en-US" smtClean="0"/>
              <a:t>7/10/2020</a:t>
            </a:fld>
            <a:endParaRPr lang="en-US"/>
          </a:p>
        </p:txBody>
      </p:sp>
      <p:sp>
        <p:nvSpPr>
          <p:cNvPr id="5" name="Footer Placeholder 4"/>
          <p:cNvSpPr>
            <a:spLocks noGrp="1"/>
          </p:cNvSpPr>
          <p:nvPr>
            <p:ph type="ftr" sz="quarter" idx="11"/>
          </p:nvPr>
        </p:nvSpPr>
        <p:spPr/>
        <p:txBody>
          <a:bodyPr/>
          <a:lstStyle/>
          <a:p>
            <a:r>
              <a:rPr lang="en-US"/>
              <a:t>Lecture by Engr. Sidra</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2BCC444B-2149-45FD-9F9E-C226EF4CDBEB}" type="slidenum">
              <a:rPr lang="en-US" smtClean="0"/>
              <a:t>‹#›</a:t>
            </a:fld>
            <a:endParaRPr lang="en-US"/>
          </a:p>
        </p:txBody>
      </p:sp>
    </p:spTree>
    <p:extLst>
      <p:ext uri="{BB962C8B-B14F-4D97-AF65-F5344CB8AC3E}">
        <p14:creationId xmlns:p14="http://schemas.microsoft.com/office/powerpoint/2010/main" val="256480461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3EEAB-3F17-47DD-BB60-C8DC9483FAE8}" type="datetime1">
              <a:rPr lang="en-US" smtClean="0"/>
              <a:t>7/10/2020</a:t>
            </a:fld>
            <a:endParaRPr lang="en-US"/>
          </a:p>
        </p:txBody>
      </p:sp>
      <p:sp>
        <p:nvSpPr>
          <p:cNvPr id="5" name="Footer Placeholder 4"/>
          <p:cNvSpPr>
            <a:spLocks noGrp="1"/>
          </p:cNvSpPr>
          <p:nvPr>
            <p:ph type="ftr" sz="quarter" idx="11"/>
          </p:nvPr>
        </p:nvSpPr>
        <p:spPr/>
        <p:txBody>
          <a:bodyPr/>
          <a:lstStyle/>
          <a:p>
            <a:r>
              <a:rPr lang="en-US"/>
              <a:t>Lecture by Engr. Sidra</a:t>
            </a:r>
          </a:p>
        </p:txBody>
      </p:sp>
      <p:sp>
        <p:nvSpPr>
          <p:cNvPr id="6" name="Slide Number Placeholder 5"/>
          <p:cNvSpPr>
            <a:spLocks noGrp="1"/>
          </p:cNvSpPr>
          <p:nvPr>
            <p:ph type="sldNum" sz="quarter" idx="12"/>
          </p:nvPr>
        </p:nvSpPr>
        <p:spPr/>
        <p:txBody>
          <a:bodyPr/>
          <a:lstStyle/>
          <a:p>
            <a:fld id="{2BCC444B-2149-45FD-9F9E-C226EF4CDBEB}" type="slidenum">
              <a:rPr lang="en-US" smtClean="0"/>
              <a:t>‹#›</a:t>
            </a:fld>
            <a:endParaRPr lang="en-US"/>
          </a:p>
        </p:txBody>
      </p:sp>
    </p:spTree>
    <p:extLst>
      <p:ext uri="{BB962C8B-B14F-4D97-AF65-F5344CB8AC3E}">
        <p14:creationId xmlns:p14="http://schemas.microsoft.com/office/powerpoint/2010/main" val="1152626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B88656-3B8A-4E19-A385-C75B3B0C4D9A}" type="datetime1">
              <a:rPr lang="en-US" smtClean="0"/>
              <a:t>7/10/2020</a:t>
            </a:fld>
            <a:endParaRPr lang="en-US"/>
          </a:p>
        </p:txBody>
      </p:sp>
      <p:sp>
        <p:nvSpPr>
          <p:cNvPr id="5" name="Footer Placeholder 4"/>
          <p:cNvSpPr>
            <a:spLocks noGrp="1"/>
          </p:cNvSpPr>
          <p:nvPr>
            <p:ph type="ftr" sz="quarter" idx="11"/>
          </p:nvPr>
        </p:nvSpPr>
        <p:spPr/>
        <p:txBody>
          <a:bodyPr/>
          <a:lstStyle/>
          <a:p>
            <a:r>
              <a:rPr lang="en-US"/>
              <a:t>Lecture by Engr. Sidra</a:t>
            </a:r>
          </a:p>
        </p:txBody>
      </p:sp>
      <p:sp>
        <p:nvSpPr>
          <p:cNvPr id="6" name="Slide Number Placeholder 5"/>
          <p:cNvSpPr>
            <a:spLocks noGrp="1"/>
          </p:cNvSpPr>
          <p:nvPr>
            <p:ph type="sldNum" sz="quarter" idx="12"/>
          </p:nvPr>
        </p:nvSpPr>
        <p:spPr/>
        <p:txBody>
          <a:bodyPr/>
          <a:lstStyle/>
          <a:p>
            <a:fld id="{2BCC444B-2149-45FD-9F9E-C226EF4CDBEB}" type="slidenum">
              <a:rPr lang="en-US" smtClean="0"/>
              <a:t>‹#›</a:t>
            </a:fld>
            <a:endParaRPr lang="en-US"/>
          </a:p>
        </p:txBody>
      </p:sp>
    </p:spTree>
    <p:extLst>
      <p:ext uri="{BB962C8B-B14F-4D97-AF65-F5344CB8AC3E}">
        <p14:creationId xmlns:p14="http://schemas.microsoft.com/office/powerpoint/2010/main" val="936066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737C59-8A54-4CAF-B955-D2CFF8C71313}" type="datetime1">
              <a:rPr lang="en-US" smtClean="0"/>
              <a:t>7/10/2020</a:t>
            </a:fld>
            <a:endParaRPr lang="en-US"/>
          </a:p>
        </p:txBody>
      </p:sp>
      <p:sp>
        <p:nvSpPr>
          <p:cNvPr id="5" name="Footer Placeholder 4"/>
          <p:cNvSpPr>
            <a:spLocks noGrp="1"/>
          </p:cNvSpPr>
          <p:nvPr>
            <p:ph type="ftr" sz="quarter" idx="11"/>
          </p:nvPr>
        </p:nvSpPr>
        <p:spPr/>
        <p:txBody>
          <a:bodyPr/>
          <a:lstStyle/>
          <a:p>
            <a:r>
              <a:rPr lang="en-US"/>
              <a:t>Lecture by Engr. Sidra</a:t>
            </a:r>
          </a:p>
        </p:txBody>
      </p:sp>
      <p:sp>
        <p:nvSpPr>
          <p:cNvPr id="6" name="Slide Number Placeholder 5"/>
          <p:cNvSpPr>
            <a:spLocks noGrp="1"/>
          </p:cNvSpPr>
          <p:nvPr>
            <p:ph type="sldNum" sz="quarter" idx="12"/>
          </p:nvPr>
        </p:nvSpPr>
        <p:spPr/>
        <p:txBody>
          <a:bodyPr/>
          <a:lstStyle/>
          <a:p>
            <a:fld id="{2BCC444B-2149-45FD-9F9E-C226EF4CDBEB}" type="slidenum">
              <a:rPr lang="en-US" smtClean="0"/>
              <a:t>‹#›</a:t>
            </a:fld>
            <a:endParaRPr lang="en-US"/>
          </a:p>
        </p:txBody>
      </p:sp>
    </p:spTree>
    <p:extLst>
      <p:ext uri="{BB962C8B-B14F-4D97-AF65-F5344CB8AC3E}">
        <p14:creationId xmlns:p14="http://schemas.microsoft.com/office/powerpoint/2010/main" val="1269578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BAA3C8F-20FD-46DA-8F06-D2F4E102F505}" type="datetime1">
              <a:rPr lang="en-US" smtClean="0"/>
              <a:t>7/10/2020</a:t>
            </a:fld>
            <a:endParaRPr lang="en-US"/>
          </a:p>
        </p:txBody>
      </p:sp>
      <p:sp>
        <p:nvSpPr>
          <p:cNvPr id="5" name="Footer Placeholder 4"/>
          <p:cNvSpPr>
            <a:spLocks noGrp="1"/>
          </p:cNvSpPr>
          <p:nvPr>
            <p:ph type="ftr" sz="quarter" idx="11"/>
          </p:nvPr>
        </p:nvSpPr>
        <p:spPr>
          <a:xfrm>
            <a:off x="2182708" y="6272784"/>
            <a:ext cx="6327648" cy="365125"/>
          </a:xfrm>
        </p:spPr>
        <p:txBody>
          <a:bodyPr/>
          <a:lstStyle/>
          <a:p>
            <a:r>
              <a:rPr lang="en-US"/>
              <a:t>Lecture by Engr. Sidra</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2BCC444B-2149-45FD-9F9E-C226EF4CDBEB}" type="slidenum">
              <a:rPr lang="en-US" smtClean="0"/>
              <a:t>‹#›</a:t>
            </a:fld>
            <a:endParaRPr lang="en-US"/>
          </a:p>
        </p:txBody>
      </p:sp>
    </p:spTree>
    <p:extLst>
      <p:ext uri="{BB962C8B-B14F-4D97-AF65-F5344CB8AC3E}">
        <p14:creationId xmlns:p14="http://schemas.microsoft.com/office/powerpoint/2010/main" val="138910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B2B8C6-05AD-45F9-A227-B84D93D73DE3}" type="datetime1">
              <a:rPr lang="en-US" smtClean="0"/>
              <a:t>7/10/2020</a:t>
            </a:fld>
            <a:endParaRPr lang="en-US"/>
          </a:p>
        </p:txBody>
      </p:sp>
      <p:sp>
        <p:nvSpPr>
          <p:cNvPr id="6" name="Footer Placeholder 5"/>
          <p:cNvSpPr>
            <a:spLocks noGrp="1"/>
          </p:cNvSpPr>
          <p:nvPr>
            <p:ph type="ftr" sz="quarter" idx="11"/>
          </p:nvPr>
        </p:nvSpPr>
        <p:spPr/>
        <p:txBody>
          <a:bodyPr/>
          <a:lstStyle/>
          <a:p>
            <a:r>
              <a:rPr lang="en-US"/>
              <a:t>Lecture by Engr. Sidra</a:t>
            </a:r>
          </a:p>
        </p:txBody>
      </p:sp>
      <p:sp>
        <p:nvSpPr>
          <p:cNvPr id="7" name="Slide Number Placeholder 6"/>
          <p:cNvSpPr>
            <a:spLocks noGrp="1"/>
          </p:cNvSpPr>
          <p:nvPr>
            <p:ph type="sldNum" sz="quarter" idx="12"/>
          </p:nvPr>
        </p:nvSpPr>
        <p:spPr/>
        <p:txBody>
          <a:bodyPr/>
          <a:lstStyle/>
          <a:p>
            <a:fld id="{2BCC444B-2149-45FD-9F9E-C226EF4CDBEB}" type="slidenum">
              <a:rPr lang="en-US" smtClean="0"/>
              <a:t>‹#›</a:t>
            </a:fld>
            <a:endParaRPr lang="en-US"/>
          </a:p>
        </p:txBody>
      </p:sp>
    </p:spTree>
    <p:extLst>
      <p:ext uri="{BB962C8B-B14F-4D97-AF65-F5344CB8AC3E}">
        <p14:creationId xmlns:p14="http://schemas.microsoft.com/office/powerpoint/2010/main" val="1694286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405217-9268-4CB9-9FD2-8671CE84C7EC}" type="datetime1">
              <a:rPr lang="en-US" smtClean="0"/>
              <a:t>7/10/2020</a:t>
            </a:fld>
            <a:endParaRPr lang="en-US"/>
          </a:p>
        </p:txBody>
      </p:sp>
      <p:sp>
        <p:nvSpPr>
          <p:cNvPr id="8" name="Footer Placeholder 7"/>
          <p:cNvSpPr>
            <a:spLocks noGrp="1"/>
          </p:cNvSpPr>
          <p:nvPr>
            <p:ph type="ftr" sz="quarter" idx="11"/>
          </p:nvPr>
        </p:nvSpPr>
        <p:spPr/>
        <p:txBody>
          <a:bodyPr/>
          <a:lstStyle/>
          <a:p>
            <a:r>
              <a:rPr lang="en-US"/>
              <a:t>Lecture by Engr. Sidra</a:t>
            </a:r>
          </a:p>
        </p:txBody>
      </p:sp>
      <p:sp>
        <p:nvSpPr>
          <p:cNvPr id="9" name="Slide Number Placeholder 8"/>
          <p:cNvSpPr>
            <a:spLocks noGrp="1"/>
          </p:cNvSpPr>
          <p:nvPr>
            <p:ph type="sldNum" sz="quarter" idx="12"/>
          </p:nvPr>
        </p:nvSpPr>
        <p:spPr/>
        <p:txBody>
          <a:bodyPr/>
          <a:lstStyle/>
          <a:p>
            <a:fld id="{2BCC444B-2149-45FD-9F9E-C226EF4CDBEB}" type="slidenum">
              <a:rPr lang="en-US" smtClean="0"/>
              <a:t>‹#›</a:t>
            </a:fld>
            <a:endParaRPr lang="en-US"/>
          </a:p>
        </p:txBody>
      </p:sp>
    </p:spTree>
    <p:extLst>
      <p:ext uri="{BB962C8B-B14F-4D97-AF65-F5344CB8AC3E}">
        <p14:creationId xmlns:p14="http://schemas.microsoft.com/office/powerpoint/2010/main" val="351384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1CF939-AA51-4C39-A9A9-725C6B8DDE49}" type="datetime1">
              <a:rPr lang="en-US" smtClean="0"/>
              <a:t>7/10/2020</a:t>
            </a:fld>
            <a:endParaRPr lang="en-US"/>
          </a:p>
        </p:txBody>
      </p:sp>
      <p:sp>
        <p:nvSpPr>
          <p:cNvPr id="4" name="Footer Placeholder 3"/>
          <p:cNvSpPr>
            <a:spLocks noGrp="1"/>
          </p:cNvSpPr>
          <p:nvPr>
            <p:ph type="ftr" sz="quarter" idx="11"/>
          </p:nvPr>
        </p:nvSpPr>
        <p:spPr/>
        <p:txBody>
          <a:bodyPr/>
          <a:lstStyle/>
          <a:p>
            <a:r>
              <a:rPr lang="en-US"/>
              <a:t>Lecture by Engr. Sidra</a:t>
            </a:r>
          </a:p>
        </p:txBody>
      </p:sp>
      <p:sp>
        <p:nvSpPr>
          <p:cNvPr id="5" name="Slide Number Placeholder 4"/>
          <p:cNvSpPr>
            <a:spLocks noGrp="1"/>
          </p:cNvSpPr>
          <p:nvPr>
            <p:ph type="sldNum" sz="quarter" idx="12"/>
          </p:nvPr>
        </p:nvSpPr>
        <p:spPr/>
        <p:txBody>
          <a:bodyPr/>
          <a:lstStyle/>
          <a:p>
            <a:fld id="{2BCC444B-2149-45FD-9F9E-C226EF4CDBEB}" type="slidenum">
              <a:rPr lang="en-US" smtClean="0"/>
              <a:t>‹#›</a:t>
            </a:fld>
            <a:endParaRPr lang="en-US"/>
          </a:p>
        </p:txBody>
      </p:sp>
    </p:spTree>
    <p:extLst>
      <p:ext uri="{BB962C8B-B14F-4D97-AF65-F5344CB8AC3E}">
        <p14:creationId xmlns:p14="http://schemas.microsoft.com/office/powerpoint/2010/main" val="243196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C779FF-A4CF-4462-AD4F-323928D7277C}" type="datetime1">
              <a:rPr lang="en-US" smtClean="0"/>
              <a:t>7/10/2020</a:t>
            </a:fld>
            <a:endParaRPr lang="en-US"/>
          </a:p>
        </p:txBody>
      </p:sp>
      <p:sp>
        <p:nvSpPr>
          <p:cNvPr id="3" name="Footer Placeholder 2"/>
          <p:cNvSpPr>
            <a:spLocks noGrp="1"/>
          </p:cNvSpPr>
          <p:nvPr>
            <p:ph type="ftr" sz="quarter" idx="11"/>
          </p:nvPr>
        </p:nvSpPr>
        <p:spPr/>
        <p:txBody>
          <a:bodyPr/>
          <a:lstStyle/>
          <a:p>
            <a:r>
              <a:rPr lang="en-US"/>
              <a:t>Lecture by Engr. Sidra</a:t>
            </a:r>
          </a:p>
        </p:txBody>
      </p:sp>
      <p:sp>
        <p:nvSpPr>
          <p:cNvPr id="4" name="Slide Number Placeholder 3"/>
          <p:cNvSpPr>
            <a:spLocks noGrp="1"/>
          </p:cNvSpPr>
          <p:nvPr>
            <p:ph type="sldNum" sz="quarter" idx="12"/>
          </p:nvPr>
        </p:nvSpPr>
        <p:spPr/>
        <p:txBody>
          <a:bodyPr/>
          <a:lstStyle/>
          <a:p>
            <a:fld id="{2BCC444B-2149-45FD-9F9E-C226EF4CDBEB}" type="slidenum">
              <a:rPr lang="en-US" smtClean="0"/>
              <a:t>‹#›</a:t>
            </a:fld>
            <a:endParaRPr lang="en-US"/>
          </a:p>
        </p:txBody>
      </p:sp>
    </p:spTree>
    <p:extLst>
      <p:ext uri="{BB962C8B-B14F-4D97-AF65-F5344CB8AC3E}">
        <p14:creationId xmlns:p14="http://schemas.microsoft.com/office/powerpoint/2010/main" val="197261435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E0FFFF-0083-4148-B4AB-5C81E5CB5F0A}" type="datetime1">
              <a:rPr lang="en-US" smtClean="0"/>
              <a:t>7/10/2020</a:t>
            </a:fld>
            <a:endParaRPr lang="en-US"/>
          </a:p>
        </p:txBody>
      </p:sp>
      <p:sp>
        <p:nvSpPr>
          <p:cNvPr id="6" name="Footer Placeholder 5"/>
          <p:cNvSpPr>
            <a:spLocks noGrp="1"/>
          </p:cNvSpPr>
          <p:nvPr>
            <p:ph type="ftr" sz="quarter" idx="11"/>
          </p:nvPr>
        </p:nvSpPr>
        <p:spPr/>
        <p:txBody>
          <a:bodyPr/>
          <a:lstStyle/>
          <a:p>
            <a:r>
              <a:rPr lang="en-US"/>
              <a:t>Lecture by Engr. Sidra</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BCC444B-2149-45FD-9F9E-C226EF4CDBEB}" type="slidenum">
              <a:rPr lang="en-US" smtClean="0"/>
              <a:t>‹#›</a:t>
            </a:fld>
            <a:endParaRPr lang="en-US"/>
          </a:p>
        </p:txBody>
      </p:sp>
    </p:spTree>
    <p:extLst>
      <p:ext uri="{BB962C8B-B14F-4D97-AF65-F5344CB8AC3E}">
        <p14:creationId xmlns:p14="http://schemas.microsoft.com/office/powerpoint/2010/main" val="305688730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18E42A-D6E7-4C4A-9ED5-7CC709554010}" type="datetime1">
              <a:rPr lang="en-US" smtClean="0"/>
              <a:t>7/10/2020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BCC444B-2149-45FD-9F9E-C226EF4CDBEB}" type="slidenum">
              <a:rPr lang="en-US" smtClean="0"/>
              <a:t>‹#›</a:t>
            </a:fld>
            <a:endParaRPr lang="en-US"/>
          </a:p>
        </p:txBody>
      </p:sp>
    </p:spTree>
    <p:extLst>
      <p:ext uri="{BB962C8B-B14F-4D97-AF65-F5344CB8AC3E}">
        <p14:creationId xmlns:p14="http://schemas.microsoft.com/office/powerpoint/2010/main" val="795876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3DA4837-F8EE-401C-ABB0-E07F881273DC}" type="datetime1">
              <a:rPr lang="en-US" smtClean="0"/>
              <a:t>7/10/2020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Lecture by Engr. Sidra</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2BCC444B-2149-45FD-9F9E-C226EF4CDBEB}" type="slidenum">
              <a:rPr lang="en-US" smtClean="0"/>
              <a:t>‹#›</a:t>
            </a:fld>
            <a:endParaRPr lang="en-US"/>
          </a:p>
        </p:txBody>
      </p:sp>
    </p:spTree>
    <p:extLst>
      <p:ext uri="{BB962C8B-B14F-4D97-AF65-F5344CB8AC3E}">
        <p14:creationId xmlns:p14="http://schemas.microsoft.com/office/powerpoint/2010/main" val="1394524525"/>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hf sldNum="0" hd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microsoft.com/office/2011/relationships/inkAction" Target="../ink/inkAction1.xml"/><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microsoft.com/office/2011/relationships/inkAction" Target="../ink/inkAction2.xml"/><Relationship Id="rId5"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tint val="75000"/>
                <a:shade val="58000"/>
                <a:satMod val="120000"/>
              </a:schemeClr>
              <a:schemeClr val="bg2">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B23EB10-011B-4BBD-9AE6-2635567A1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7997"/>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DF6D2D-85C5-462B-AB6A-932F0E573DB0}"/>
              </a:ext>
            </a:extLst>
          </p:cNvPr>
          <p:cNvSpPr>
            <a:spLocks noGrp="1"/>
          </p:cNvSpPr>
          <p:nvPr>
            <p:ph type="ctrTitle"/>
          </p:nvPr>
        </p:nvSpPr>
        <p:spPr>
          <a:xfrm>
            <a:off x="6556100" y="1360493"/>
            <a:ext cx="4972511" cy="3106732"/>
          </a:xfrm>
        </p:spPr>
        <p:txBody>
          <a:bodyPr anchor="b">
            <a:normAutofit/>
          </a:bodyPr>
          <a:lstStyle/>
          <a:p>
            <a:r>
              <a:rPr lang="en-US" sz="7200">
                <a:solidFill>
                  <a:schemeClr val="tx1"/>
                </a:solidFill>
              </a:rPr>
              <a:t>Design Concepts</a:t>
            </a:r>
          </a:p>
        </p:txBody>
      </p:sp>
      <p:sp>
        <p:nvSpPr>
          <p:cNvPr id="3" name="Subtitle 2">
            <a:extLst>
              <a:ext uri="{FF2B5EF4-FFF2-40B4-BE49-F238E27FC236}">
                <a16:creationId xmlns:a16="http://schemas.microsoft.com/office/drawing/2014/main" id="{7B8B7212-1498-41C2-86C9-EF04EFCC1C94}"/>
              </a:ext>
            </a:extLst>
          </p:cNvPr>
          <p:cNvSpPr>
            <a:spLocks noGrp="1"/>
          </p:cNvSpPr>
          <p:nvPr>
            <p:ph type="subTitle" idx="1"/>
          </p:nvPr>
        </p:nvSpPr>
        <p:spPr>
          <a:xfrm>
            <a:off x="6556100" y="4687316"/>
            <a:ext cx="4972512" cy="1517088"/>
          </a:xfrm>
        </p:spPr>
        <p:txBody>
          <a:bodyPr>
            <a:normAutofit/>
          </a:bodyPr>
          <a:lstStyle/>
          <a:p>
            <a:r>
              <a:rPr lang="en-US"/>
              <a:t>Lecture # 19</a:t>
            </a:r>
          </a:p>
        </p:txBody>
      </p:sp>
      <p:sp>
        <p:nvSpPr>
          <p:cNvPr id="25" name="Freeform: Shape 24">
            <a:extLst>
              <a:ext uri="{FF2B5EF4-FFF2-40B4-BE49-F238E27FC236}">
                <a16:creationId xmlns:a16="http://schemas.microsoft.com/office/drawing/2014/main" id="{14A1598B-1957-47CF-AAF4-F7A36DA0E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179BD402-1E79-4EEC-9E5D-3A618EE6B833}"/>
              </a:ext>
            </a:extLst>
          </p:cNvPr>
          <p:cNvSpPr>
            <a:spLocks noGrp="1"/>
          </p:cNvSpPr>
          <p:nvPr>
            <p:ph type="ftr" sz="quarter" idx="11"/>
          </p:nvPr>
        </p:nvSpPr>
        <p:spPr>
          <a:xfrm>
            <a:off x="6556100" y="6272784"/>
            <a:ext cx="4937760" cy="365125"/>
          </a:xfrm>
        </p:spPr>
        <p:txBody>
          <a:bodyPr>
            <a:normAutofit/>
          </a:bodyPr>
          <a:lstStyle/>
          <a:p>
            <a:pPr>
              <a:spcAft>
                <a:spcPts val="600"/>
              </a:spcAft>
            </a:pPr>
            <a:r>
              <a:rPr lang="en-US">
                <a:solidFill>
                  <a:schemeClr val="tx1"/>
                </a:solidFill>
              </a:rPr>
              <a:t>Lecture by Engr. Sidra</a:t>
            </a:r>
          </a:p>
        </p:txBody>
      </p:sp>
      <p:pic>
        <p:nvPicPr>
          <p:cNvPr id="18" name="Picture 17">
            <a:extLst>
              <a:ext uri="{FF2B5EF4-FFF2-40B4-BE49-F238E27FC236}">
                <a16:creationId xmlns:a16="http://schemas.microsoft.com/office/drawing/2014/main" id="{C72A54E7-CF6A-4DEC-A698-E00BF98AA124}"/>
              </a:ext>
            </a:extLst>
          </p:cNvPr>
          <p:cNvPicPr>
            <a:picLocks noChangeAspect="1"/>
          </p:cNvPicPr>
          <p:nvPr/>
        </p:nvPicPr>
        <p:blipFill>
          <a:blip r:embed="rId5"/>
          <a:stretch>
            <a:fillRect/>
          </a:stretch>
        </p:blipFill>
        <p:spPr>
          <a:xfrm>
            <a:off x="9357195" y="154007"/>
            <a:ext cx="2724355" cy="531793"/>
          </a:xfrm>
          <a:prstGeom prst="rect">
            <a:avLst/>
          </a:prstGeom>
        </p:spPr>
      </p:pic>
      <p:pic>
        <p:nvPicPr>
          <p:cNvPr id="5" name="Picture 4">
            <a:extLst>
              <a:ext uri="{FF2B5EF4-FFF2-40B4-BE49-F238E27FC236}">
                <a16:creationId xmlns:a16="http://schemas.microsoft.com/office/drawing/2014/main" id="{62EA3699-778A-4AC0-B9D1-9EF66E3AD051}"/>
              </a:ext>
            </a:extLst>
          </p:cNvPr>
          <p:cNvPicPr>
            <a:picLocks noChangeAspect="1"/>
          </p:cNvPicPr>
          <p:nvPr/>
        </p:nvPicPr>
        <p:blipFill>
          <a:blip r:embed="rId6"/>
          <a:stretch>
            <a:fillRect/>
          </a:stretch>
        </p:blipFill>
        <p:spPr>
          <a:xfrm>
            <a:off x="555198" y="1131609"/>
            <a:ext cx="4000500" cy="4886325"/>
          </a:xfrm>
          <a:prstGeom prst="rect">
            <a:avLst/>
          </a:prstGeom>
        </p:spPr>
      </p:pic>
      <p:pic>
        <p:nvPicPr>
          <p:cNvPr id="7" name="Audio 6">
            <a:hlinkClick r:id="" action="ppaction://media"/>
            <a:extLst>
              <a:ext uri="{FF2B5EF4-FFF2-40B4-BE49-F238E27FC236}">
                <a16:creationId xmlns:a16="http://schemas.microsoft.com/office/drawing/2014/main" id="{9C27D51B-2016-4522-83F9-0982092AD8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57455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332"/>
    </mc:Choice>
    <mc:Fallback xmlns="">
      <p:transition spd="slow" advTm="14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13C8-3CDA-4A6E-A19E-4F40971B475E}"/>
              </a:ext>
            </a:extLst>
          </p:cNvPr>
          <p:cNvSpPr>
            <a:spLocks noGrp="1"/>
          </p:cNvSpPr>
          <p:nvPr>
            <p:ph type="title"/>
          </p:nvPr>
        </p:nvSpPr>
        <p:spPr/>
        <p:txBody>
          <a:bodyPr/>
          <a:lstStyle/>
          <a:p>
            <a:r>
              <a:rPr lang="en-US" dirty="0"/>
              <a:t>Design and Quality Goals</a:t>
            </a:r>
          </a:p>
        </p:txBody>
      </p:sp>
      <p:sp>
        <p:nvSpPr>
          <p:cNvPr id="3" name="Content Placeholder 2">
            <a:extLst>
              <a:ext uri="{FF2B5EF4-FFF2-40B4-BE49-F238E27FC236}">
                <a16:creationId xmlns:a16="http://schemas.microsoft.com/office/drawing/2014/main" id="{95374A5B-CF33-4ECD-90C5-8C4D2CAF2F64}"/>
              </a:ext>
            </a:extLst>
          </p:cNvPr>
          <p:cNvSpPr>
            <a:spLocks noGrp="1"/>
          </p:cNvSpPr>
          <p:nvPr>
            <p:ph idx="1"/>
          </p:nvPr>
        </p:nvSpPr>
        <p:spPr/>
        <p:txBody>
          <a:bodyPr>
            <a:normAutofit/>
          </a:bodyPr>
          <a:lstStyle/>
          <a:p>
            <a:pPr algn="just"/>
            <a:r>
              <a:rPr lang="en-US" sz="2400" b="1" dirty="0">
                <a:solidFill>
                  <a:schemeClr val="accent1"/>
                </a:solidFill>
              </a:rPr>
              <a:t>The design must implement all of the explicit requirements </a:t>
            </a:r>
            <a:r>
              <a:rPr lang="en-US" sz="2400" dirty="0"/>
              <a:t>contained in the analysis model, and it must accommodate all of the implicit requirements desired by the customer.</a:t>
            </a:r>
          </a:p>
          <a:p>
            <a:pPr algn="just"/>
            <a:r>
              <a:rPr lang="en-US" sz="2400" b="1" dirty="0">
                <a:solidFill>
                  <a:schemeClr val="accent1"/>
                </a:solidFill>
              </a:rPr>
              <a:t>The design must be a readable, understandable guide</a:t>
            </a:r>
            <a:r>
              <a:rPr lang="en-US" sz="2400" dirty="0">
                <a:solidFill>
                  <a:schemeClr val="accent1"/>
                </a:solidFill>
              </a:rPr>
              <a:t> </a:t>
            </a:r>
            <a:r>
              <a:rPr lang="en-US" sz="2400" dirty="0"/>
              <a:t>for those who generate code and for those who test and subsequently support the software.</a:t>
            </a:r>
          </a:p>
          <a:p>
            <a:pPr algn="just"/>
            <a:r>
              <a:rPr lang="en-US" sz="2400" b="1" dirty="0">
                <a:solidFill>
                  <a:schemeClr val="accent1"/>
                </a:solidFill>
              </a:rPr>
              <a:t>The design should provide a complete picture of the software</a:t>
            </a:r>
            <a:r>
              <a:rPr lang="en-US" sz="2400" dirty="0"/>
              <a:t>, addressing the data, functional, and behavioral domains from an implementation perspective.</a:t>
            </a:r>
          </a:p>
        </p:txBody>
      </p:sp>
      <p:sp>
        <p:nvSpPr>
          <p:cNvPr id="5" name="Footer Placeholder 4">
            <a:extLst>
              <a:ext uri="{FF2B5EF4-FFF2-40B4-BE49-F238E27FC236}">
                <a16:creationId xmlns:a16="http://schemas.microsoft.com/office/drawing/2014/main" id="{2CFB9313-D703-4A38-9DC2-8430273000DB}"/>
              </a:ext>
            </a:extLst>
          </p:cNvPr>
          <p:cNvSpPr>
            <a:spLocks noGrp="1"/>
          </p:cNvSpPr>
          <p:nvPr>
            <p:ph type="ftr" sz="quarter" idx="11"/>
          </p:nvPr>
        </p:nvSpPr>
        <p:spPr/>
        <p:txBody>
          <a:bodyPr/>
          <a:lstStyle/>
          <a:p>
            <a:r>
              <a:rPr lang="en-US"/>
              <a:t>Lecture by Engr. Sidra</a:t>
            </a:r>
          </a:p>
        </p:txBody>
      </p:sp>
      <p:pic>
        <p:nvPicPr>
          <p:cNvPr id="6" name="Picture 5">
            <a:extLst>
              <a:ext uri="{FF2B5EF4-FFF2-40B4-BE49-F238E27FC236}">
                <a16:creationId xmlns:a16="http://schemas.microsoft.com/office/drawing/2014/main" id="{0F0B599F-F74A-4D52-83D6-4ED1B64ECEE3}"/>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4" name="Audio 3">
            <a:hlinkClick r:id="" action="ppaction://media"/>
            <a:extLst>
              <a:ext uri="{FF2B5EF4-FFF2-40B4-BE49-F238E27FC236}">
                <a16:creationId xmlns:a16="http://schemas.microsoft.com/office/drawing/2014/main" id="{3C66CEE2-BC70-483F-9A2D-10BAC97F5A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0496609"/>
      </p:ext>
    </p:extLst>
  </p:cSld>
  <p:clrMapOvr>
    <a:masterClrMapping/>
  </p:clrMapOvr>
  <mc:AlternateContent xmlns:mc="http://schemas.openxmlformats.org/markup-compatibility/2006" xmlns:p14="http://schemas.microsoft.com/office/powerpoint/2010/main">
    <mc:Choice Requires="p14">
      <p:transition spd="slow" p14:dur="2000" advTm="218724"/>
    </mc:Choice>
    <mc:Fallback xmlns="">
      <p:transition spd="slow" advTm="218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666A-94E9-4287-8E7B-205CCD471495}"/>
              </a:ext>
            </a:extLst>
          </p:cNvPr>
          <p:cNvSpPr>
            <a:spLocks noGrp="1"/>
          </p:cNvSpPr>
          <p:nvPr>
            <p:ph type="title"/>
          </p:nvPr>
        </p:nvSpPr>
        <p:spPr>
          <a:xfrm>
            <a:off x="1069848" y="484632"/>
            <a:ext cx="10058400" cy="761072"/>
          </a:xfrm>
        </p:spPr>
        <p:txBody>
          <a:bodyPr>
            <a:normAutofit fontScale="90000"/>
          </a:bodyPr>
          <a:lstStyle/>
          <a:p>
            <a:r>
              <a:rPr lang="en-US" dirty="0"/>
              <a:t>Quality Guidelines</a:t>
            </a:r>
          </a:p>
        </p:txBody>
      </p:sp>
      <p:sp>
        <p:nvSpPr>
          <p:cNvPr id="3" name="Content Placeholder 2">
            <a:extLst>
              <a:ext uri="{FF2B5EF4-FFF2-40B4-BE49-F238E27FC236}">
                <a16:creationId xmlns:a16="http://schemas.microsoft.com/office/drawing/2014/main" id="{56CD8596-2492-49E3-9AE8-01D2A0C27696}"/>
              </a:ext>
            </a:extLst>
          </p:cNvPr>
          <p:cNvSpPr>
            <a:spLocks noGrp="1"/>
          </p:cNvSpPr>
          <p:nvPr>
            <p:ph idx="1"/>
          </p:nvPr>
        </p:nvSpPr>
        <p:spPr>
          <a:xfrm>
            <a:off x="1069848" y="1392072"/>
            <a:ext cx="10058400" cy="4981296"/>
          </a:xfrm>
        </p:spPr>
        <p:txBody>
          <a:bodyPr>
            <a:normAutofit fontScale="92500" lnSpcReduction="20000"/>
          </a:bodyPr>
          <a:lstStyle/>
          <a:p>
            <a:pPr algn="just"/>
            <a:r>
              <a:rPr lang="en-US" dirty="0"/>
              <a:t>A design should exhibit an architecture that (1) has been created using recognizable architectural styles or patterns, (2) is composed of components that exhibit good design characteristics and (3) can be implemented in an evolutionary fashion</a:t>
            </a:r>
          </a:p>
          <a:p>
            <a:pPr lvl="1" algn="just"/>
            <a:r>
              <a:rPr lang="en-US" dirty="0"/>
              <a:t>For smaller systems, design can sometimes be developed linearly.</a:t>
            </a:r>
          </a:p>
          <a:p>
            <a:pPr algn="just"/>
            <a:r>
              <a:rPr lang="en-US" dirty="0"/>
              <a:t>A design should be modular; that is, the software should be logically partitioned into elements or subsystems</a:t>
            </a:r>
          </a:p>
          <a:p>
            <a:pPr algn="just"/>
            <a:r>
              <a:rPr lang="en-US" dirty="0"/>
              <a:t>A design should contain distinct representations of data, architecture, interfaces, and components.</a:t>
            </a:r>
          </a:p>
          <a:p>
            <a:pPr algn="just"/>
            <a:r>
              <a:rPr lang="en-US" dirty="0"/>
              <a:t>A design should lead to data structures that are appropriate for the classes to be implemented and are drawn from recognizable data patterns.</a:t>
            </a:r>
          </a:p>
          <a:p>
            <a:pPr algn="just"/>
            <a:r>
              <a:rPr lang="en-US" dirty="0"/>
              <a:t>A design should lead to components that exhibit independent functional characteristics.</a:t>
            </a:r>
          </a:p>
          <a:p>
            <a:pPr algn="just"/>
            <a:r>
              <a:rPr lang="en-US" dirty="0"/>
              <a:t>A design should lead to interfaces that reduce the complexity of connections between components and with the external environment.</a:t>
            </a:r>
          </a:p>
          <a:p>
            <a:pPr algn="just"/>
            <a:r>
              <a:rPr lang="en-US" dirty="0"/>
              <a:t>A design should be derived using a repeatable method that is driven by information obtained during software requirements analysis.</a:t>
            </a:r>
          </a:p>
          <a:p>
            <a:pPr algn="just"/>
            <a:r>
              <a:rPr lang="en-US" dirty="0"/>
              <a:t>A design should be represented using a notation that effectively communicates its meaning.</a:t>
            </a:r>
          </a:p>
        </p:txBody>
      </p:sp>
      <p:sp>
        <p:nvSpPr>
          <p:cNvPr id="4" name="Footer Placeholder 3">
            <a:extLst>
              <a:ext uri="{FF2B5EF4-FFF2-40B4-BE49-F238E27FC236}">
                <a16:creationId xmlns:a16="http://schemas.microsoft.com/office/drawing/2014/main" id="{165B0509-BEA0-4863-B9DF-2F69F55A0C79}"/>
              </a:ext>
            </a:extLst>
          </p:cNvPr>
          <p:cNvSpPr>
            <a:spLocks noGrp="1"/>
          </p:cNvSpPr>
          <p:nvPr>
            <p:ph type="ftr" sz="quarter" idx="11"/>
          </p:nvPr>
        </p:nvSpPr>
        <p:spPr/>
        <p:txBody>
          <a:bodyPr/>
          <a:lstStyle/>
          <a:p>
            <a:r>
              <a:rPr lang="en-US"/>
              <a:t>Lecture by Engr. Sidra</a:t>
            </a:r>
          </a:p>
        </p:txBody>
      </p:sp>
      <p:pic>
        <p:nvPicPr>
          <p:cNvPr id="5" name="Picture 4">
            <a:extLst>
              <a:ext uri="{FF2B5EF4-FFF2-40B4-BE49-F238E27FC236}">
                <a16:creationId xmlns:a16="http://schemas.microsoft.com/office/drawing/2014/main" id="{6CB523B8-60C1-4387-B6C1-BA6C8D186887}"/>
              </a:ext>
            </a:extLst>
          </p:cNvPr>
          <p:cNvPicPr>
            <a:picLocks noChangeAspect="1"/>
          </p:cNvPicPr>
          <p:nvPr/>
        </p:nvPicPr>
        <p:blipFill>
          <a:blip r:embed="rId5"/>
          <a:stretch>
            <a:fillRect/>
          </a:stretch>
        </p:blipFill>
        <p:spPr>
          <a:xfrm>
            <a:off x="9357195" y="154007"/>
            <a:ext cx="2724355" cy="531793"/>
          </a:xfrm>
          <a:prstGeom prst="rect">
            <a:avLst/>
          </a:prstGeom>
        </p:spPr>
      </p:pic>
      <p:pic>
        <p:nvPicPr>
          <p:cNvPr id="12" name="Audio 11">
            <a:hlinkClick r:id="" action="ppaction://media"/>
            <a:extLst>
              <a:ext uri="{FF2B5EF4-FFF2-40B4-BE49-F238E27FC236}">
                <a16:creationId xmlns:a16="http://schemas.microsoft.com/office/drawing/2014/main" id="{18D15EF6-F73B-454A-823A-5DB89B18084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95412378"/>
      </p:ext>
    </p:extLst>
  </p:cSld>
  <p:clrMapOvr>
    <a:masterClrMapping/>
  </p:clrMapOvr>
  <mc:AlternateContent xmlns:mc="http://schemas.openxmlformats.org/markup-compatibility/2006" xmlns:p14="http://schemas.microsoft.com/office/powerpoint/2010/main">
    <mc:Choice Requires="p14">
      <p:transition spd="slow" p14:dur="2000" advTm="441018"/>
    </mc:Choice>
    <mc:Fallback xmlns="">
      <p:transition spd="slow" advTm="441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down)">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down)">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down)">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down)">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wipe(down)">
                                      <p:cBhvr>
                                        <p:cTn id="4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12"/>
                </p:tgtEl>
              </p:cMediaNode>
            </p:audio>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A48CD-BDB4-4062-A9DF-F3C4EB82B2CE}"/>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73A1D306-C41B-4678-96C3-19D71B559297}"/>
              </a:ext>
            </a:extLst>
          </p:cNvPr>
          <p:cNvSpPr>
            <a:spLocks noGrp="1"/>
          </p:cNvSpPr>
          <p:nvPr>
            <p:ph idx="1"/>
          </p:nvPr>
        </p:nvSpPr>
        <p:spPr/>
        <p:txBody>
          <a:bodyPr>
            <a:normAutofit/>
          </a:bodyPr>
          <a:lstStyle/>
          <a:p>
            <a:pPr algn="just"/>
            <a:r>
              <a:rPr lang="en-US" sz="3200" dirty="0"/>
              <a:t>When you have read the chapter you will:</a:t>
            </a:r>
          </a:p>
          <a:p>
            <a:pPr lvl="1" algn="just"/>
            <a:r>
              <a:rPr lang="en-US" sz="2800" dirty="0"/>
              <a:t>Understand software design process</a:t>
            </a:r>
          </a:p>
          <a:p>
            <a:pPr lvl="1" algn="just"/>
            <a:r>
              <a:rPr lang="en-US" sz="2800" dirty="0"/>
              <a:t>Know about the quality goals and guidelines for good software designs</a:t>
            </a:r>
          </a:p>
          <a:p>
            <a:pPr lvl="1" algn="just"/>
            <a:r>
              <a:rPr lang="en-US" sz="2800" dirty="0"/>
              <a:t>Know about the principles of design</a:t>
            </a:r>
          </a:p>
          <a:p>
            <a:pPr lvl="1" algn="just"/>
            <a:r>
              <a:rPr lang="en-US" sz="2800" dirty="0"/>
              <a:t>Understand design concepts</a:t>
            </a:r>
          </a:p>
        </p:txBody>
      </p:sp>
      <p:sp>
        <p:nvSpPr>
          <p:cNvPr id="4" name="Footer Placeholder 3">
            <a:extLst>
              <a:ext uri="{FF2B5EF4-FFF2-40B4-BE49-F238E27FC236}">
                <a16:creationId xmlns:a16="http://schemas.microsoft.com/office/drawing/2014/main" id="{05EDEC37-0D29-4241-9C1E-4F5E86C7476E}"/>
              </a:ext>
            </a:extLst>
          </p:cNvPr>
          <p:cNvSpPr>
            <a:spLocks noGrp="1"/>
          </p:cNvSpPr>
          <p:nvPr>
            <p:ph type="ftr" sz="quarter" idx="11"/>
          </p:nvPr>
        </p:nvSpPr>
        <p:spPr/>
        <p:txBody>
          <a:bodyPr/>
          <a:lstStyle/>
          <a:p>
            <a:r>
              <a:rPr lang="en-US"/>
              <a:t>Lecture by Engr. Sidra</a:t>
            </a:r>
          </a:p>
        </p:txBody>
      </p:sp>
      <p:pic>
        <p:nvPicPr>
          <p:cNvPr id="7" name="Picture 6">
            <a:extLst>
              <a:ext uri="{FF2B5EF4-FFF2-40B4-BE49-F238E27FC236}">
                <a16:creationId xmlns:a16="http://schemas.microsoft.com/office/drawing/2014/main" id="{234FABB8-8096-48AD-A507-3878ABC95489}"/>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5" name="Audio 4">
            <a:hlinkClick r:id="" action="ppaction://media"/>
            <a:extLst>
              <a:ext uri="{FF2B5EF4-FFF2-40B4-BE49-F238E27FC236}">
                <a16:creationId xmlns:a16="http://schemas.microsoft.com/office/drawing/2014/main" id="{29F2939C-ED8B-4009-91E4-BBF079C77D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74684302"/>
      </p:ext>
    </p:extLst>
  </p:cSld>
  <p:clrMapOvr>
    <a:masterClrMapping/>
  </p:clrMapOvr>
  <mc:AlternateContent xmlns:mc="http://schemas.openxmlformats.org/markup-compatibility/2006" xmlns:p14="http://schemas.microsoft.com/office/powerpoint/2010/main">
    <mc:Choice Requires="p14">
      <p:transition spd="slow" p14:dur="2000" advTm="13779"/>
    </mc:Choice>
    <mc:Fallback xmlns="">
      <p:transition spd="slow" advTm="13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98B31-901B-4020-857D-BD85BF1EF4DB}"/>
              </a:ext>
            </a:extLst>
          </p:cNvPr>
          <p:cNvSpPr>
            <a:spLocks noGrp="1"/>
          </p:cNvSpPr>
          <p:nvPr>
            <p:ph type="title"/>
          </p:nvPr>
        </p:nvSpPr>
        <p:spPr>
          <a:xfrm>
            <a:off x="2831532" y="1164693"/>
            <a:ext cx="8770571" cy="942403"/>
          </a:xfrm>
        </p:spPr>
        <p:txBody>
          <a:bodyPr/>
          <a:lstStyle/>
          <a:p>
            <a:r>
              <a:rPr lang="en-US" dirty="0"/>
              <a:t>Design</a:t>
            </a:r>
          </a:p>
        </p:txBody>
      </p:sp>
      <p:sp>
        <p:nvSpPr>
          <p:cNvPr id="3" name="Content Placeholder 2">
            <a:extLst>
              <a:ext uri="{FF2B5EF4-FFF2-40B4-BE49-F238E27FC236}">
                <a16:creationId xmlns:a16="http://schemas.microsoft.com/office/drawing/2014/main" id="{D1BB4E5B-AB64-40A8-8C41-E5A4AC97E921}"/>
              </a:ext>
            </a:extLst>
          </p:cNvPr>
          <p:cNvSpPr>
            <a:spLocks noGrp="1"/>
          </p:cNvSpPr>
          <p:nvPr>
            <p:ph idx="1"/>
          </p:nvPr>
        </p:nvSpPr>
        <p:spPr/>
        <p:txBody>
          <a:bodyPr>
            <a:normAutofit/>
          </a:bodyPr>
          <a:lstStyle/>
          <a:p>
            <a:pPr algn="just"/>
            <a:r>
              <a:rPr lang="en-US" sz="2400" dirty="0"/>
              <a:t>Once the requirements document for the software to be developed is available, the software design phase begins. </a:t>
            </a:r>
          </a:p>
          <a:p>
            <a:pPr algn="just"/>
            <a:r>
              <a:rPr lang="en-US" sz="2400" dirty="0"/>
              <a:t>While the requirement specification activity deals entirely with the problem domain, design is the first phase of transforming the problem into a solution. </a:t>
            </a:r>
          </a:p>
          <a:p>
            <a:pPr algn="just"/>
            <a:r>
              <a:rPr lang="en-US" sz="2400" dirty="0"/>
              <a:t>In the design phase, the customer and business requirements and technical considerations all come together to formulate a product or a system.</a:t>
            </a:r>
          </a:p>
        </p:txBody>
      </p:sp>
      <p:sp>
        <p:nvSpPr>
          <p:cNvPr id="4" name="Footer Placeholder 3">
            <a:extLst>
              <a:ext uri="{FF2B5EF4-FFF2-40B4-BE49-F238E27FC236}">
                <a16:creationId xmlns:a16="http://schemas.microsoft.com/office/drawing/2014/main" id="{13B0496B-3791-41B9-8834-4D08943FB214}"/>
              </a:ext>
            </a:extLst>
          </p:cNvPr>
          <p:cNvSpPr>
            <a:spLocks noGrp="1"/>
          </p:cNvSpPr>
          <p:nvPr>
            <p:ph type="ftr" sz="quarter" idx="11"/>
          </p:nvPr>
        </p:nvSpPr>
        <p:spPr/>
        <p:txBody>
          <a:bodyPr/>
          <a:lstStyle/>
          <a:p>
            <a:r>
              <a:rPr lang="en-US"/>
              <a:t>Lecture by Engr. Sidra</a:t>
            </a:r>
          </a:p>
        </p:txBody>
      </p:sp>
      <p:pic>
        <p:nvPicPr>
          <p:cNvPr id="6" name="Picture 5">
            <a:extLst>
              <a:ext uri="{FF2B5EF4-FFF2-40B4-BE49-F238E27FC236}">
                <a16:creationId xmlns:a16="http://schemas.microsoft.com/office/drawing/2014/main" id="{16D44DEA-DCBF-465D-9C61-FCC2222FF53F}"/>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5" name="Audio 4">
            <a:hlinkClick r:id="" action="ppaction://media"/>
            <a:extLst>
              <a:ext uri="{FF2B5EF4-FFF2-40B4-BE49-F238E27FC236}">
                <a16:creationId xmlns:a16="http://schemas.microsoft.com/office/drawing/2014/main" id="{F1A9E9BC-7FC6-4F51-B377-D8FBC4C8D8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44973357"/>
      </p:ext>
    </p:extLst>
  </p:cSld>
  <p:clrMapOvr>
    <a:masterClrMapping/>
  </p:clrMapOvr>
  <mc:AlternateContent xmlns:mc="http://schemas.openxmlformats.org/markup-compatibility/2006" xmlns:p14="http://schemas.microsoft.com/office/powerpoint/2010/main">
    <mc:Choice Requires="p14">
      <p:transition spd="slow" p14:dur="2000" advTm="86462"/>
    </mc:Choice>
    <mc:Fallback xmlns="">
      <p:transition spd="slow" advTm="86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E14F-3D04-4B92-82B6-201F3C83BD6F}"/>
              </a:ext>
            </a:extLst>
          </p:cNvPr>
          <p:cNvSpPr>
            <a:spLocks noGrp="1"/>
          </p:cNvSpPr>
          <p:nvPr>
            <p:ph type="title"/>
          </p:nvPr>
        </p:nvSpPr>
        <p:spPr>
          <a:xfrm>
            <a:off x="1091648" y="685800"/>
            <a:ext cx="8770571" cy="750835"/>
          </a:xfrm>
        </p:spPr>
        <p:txBody>
          <a:bodyPr>
            <a:normAutofit fontScale="90000"/>
          </a:bodyPr>
          <a:lstStyle/>
          <a:p>
            <a:r>
              <a:rPr lang="en-US" dirty="0"/>
              <a:t>Design</a:t>
            </a:r>
          </a:p>
        </p:txBody>
      </p:sp>
      <p:sp>
        <p:nvSpPr>
          <p:cNvPr id="3" name="Content Placeholder 2">
            <a:extLst>
              <a:ext uri="{FF2B5EF4-FFF2-40B4-BE49-F238E27FC236}">
                <a16:creationId xmlns:a16="http://schemas.microsoft.com/office/drawing/2014/main" id="{804D35B2-B7DA-4DE6-BBCC-EE6E7025583E}"/>
              </a:ext>
            </a:extLst>
          </p:cNvPr>
          <p:cNvSpPr>
            <a:spLocks noGrp="1"/>
          </p:cNvSpPr>
          <p:nvPr>
            <p:ph idx="1"/>
          </p:nvPr>
        </p:nvSpPr>
        <p:spPr>
          <a:xfrm>
            <a:off x="980661" y="1669774"/>
            <a:ext cx="10723610" cy="4956313"/>
          </a:xfrm>
        </p:spPr>
        <p:txBody>
          <a:bodyPr>
            <a:normAutofit lnSpcReduction="10000"/>
          </a:bodyPr>
          <a:lstStyle/>
          <a:p>
            <a:pPr algn="just"/>
            <a:r>
              <a:rPr lang="en-US" sz="2800" dirty="0"/>
              <a:t>Software design is a phase in software engineering, in which a blueprint is developed to serve as a base for constructing the software system.</a:t>
            </a:r>
          </a:p>
          <a:p>
            <a:pPr algn="just"/>
            <a:r>
              <a:rPr lang="en-US" sz="2800" b="1" dirty="0"/>
              <a:t>IEEE </a:t>
            </a:r>
            <a:r>
              <a:rPr lang="en-US" sz="2800" dirty="0"/>
              <a:t>defines software design as </a:t>
            </a:r>
          </a:p>
          <a:p>
            <a:pPr lvl="1" algn="just"/>
            <a:r>
              <a:rPr lang="en-US" sz="2400" dirty="0"/>
              <a:t>'both a process of defining, the architecture, components, interfaces, and other characteristics of a system or component and the result of that process.'</a:t>
            </a:r>
          </a:p>
          <a:p>
            <a:pPr algn="just"/>
            <a:r>
              <a:rPr lang="en-US" sz="2800" dirty="0"/>
              <a:t>In the design phase, many critical and strategic decisions are made to achieve the desired functionality and quality of the system. </a:t>
            </a:r>
          </a:p>
          <a:p>
            <a:pPr algn="just"/>
            <a:r>
              <a:rPr lang="en-US" sz="2800" dirty="0"/>
              <a:t>These decisions are taken into account to successfully develop the software and carry out its maintenance in a way that the quality of the end product is improved.</a:t>
            </a:r>
          </a:p>
        </p:txBody>
      </p:sp>
      <p:sp>
        <p:nvSpPr>
          <p:cNvPr id="4" name="Footer Placeholder 3">
            <a:extLst>
              <a:ext uri="{FF2B5EF4-FFF2-40B4-BE49-F238E27FC236}">
                <a16:creationId xmlns:a16="http://schemas.microsoft.com/office/drawing/2014/main" id="{3F7FA3E5-1F87-4A76-AD5E-20E4D8DEA659}"/>
              </a:ext>
            </a:extLst>
          </p:cNvPr>
          <p:cNvSpPr>
            <a:spLocks noGrp="1"/>
          </p:cNvSpPr>
          <p:nvPr>
            <p:ph type="ftr" sz="quarter" idx="11"/>
          </p:nvPr>
        </p:nvSpPr>
        <p:spPr>
          <a:xfrm>
            <a:off x="107177" y="6370245"/>
            <a:ext cx="5667375" cy="365125"/>
          </a:xfrm>
        </p:spPr>
        <p:txBody>
          <a:bodyPr/>
          <a:lstStyle/>
          <a:p>
            <a:r>
              <a:rPr lang="en-US" dirty="0"/>
              <a:t>Lecture by Engr. Sidra</a:t>
            </a:r>
          </a:p>
        </p:txBody>
      </p:sp>
      <p:pic>
        <p:nvPicPr>
          <p:cNvPr id="7" name="Picture 6">
            <a:extLst>
              <a:ext uri="{FF2B5EF4-FFF2-40B4-BE49-F238E27FC236}">
                <a16:creationId xmlns:a16="http://schemas.microsoft.com/office/drawing/2014/main" id="{41E58A54-6BEF-41CC-9DA3-E9A11E7BB6B3}"/>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6" name="Audio 5">
            <a:hlinkClick r:id="" action="ppaction://media"/>
            <a:extLst>
              <a:ext uri="{FF2B5EF4-FFF2-40B4-BE49-F238E27FC236}">
                <a16:creationId xmlns:a16="http://schemas.microsoft.com/office/drawing/2014/main" id="{E27B7FB8-3B6E-4EEE-A6F7-4F581B5071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60170963"/>
      </p:ext>
    </p:extLst>
  </p:cSld>
  <p:clrMapOvr>
    <a:masterClrMapping/>
  </p:clrMapOvr>
  <mc:AlternateContent xmlns:mc="http://schemas.openxmlformats.org/markup-compatibility/2006" xmlns:p14="http://schemas.microsoft.com/office/powerpoint/2010/main">
    <mc:Choice Requires="p14">
      <p:transition spd="slow" p14:dur="2000" advTm="192994"/>
    </mc:Choice>
    <mc:Fallback xmlns="">
      <p:transition spd="slow" advTm="192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A442-C68B-4ABB-8BF5-54AF823415E0}"/>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7CBAD25F-C852-4C63-9573-F3F84CE10717}"/>
              </a:ext>
            </a:extLst>
          </p:cNvPr>
          <p:cNvSpPr>
            <a:spLocks noGrp="1"/>
          </p:cNvSpPr>
          <p:nvPr>
            <p:ph idx="1"/>
          </p:nvPr>
        </p:nvSpPr>
        <p:spPr/>
        <p:txBody>
          <a:bodyPr>
            <a:normAutofit/>
          </a:bodyPr>
          <a:lstStyle/>
          <a:p>
            <a:pPr algn="just"/>
            <a:r>
              <a:rPr lang="en-US" sz="2800" dirty="0"/>
              <a:t>Mitch </a:t>
            </a:r>
            <a:r>
              <a:rPr lang="en-US" sz="2800" dirty="0" err="1"/>
              <a:t>Kapor</a:t>
            </a:r>
            <a:r>
              <a:rPr lang="en-US" sz="2800" dirty="0"/>
              <a:t>, the creator of Lotus 1-2-3,presented a “software design manifesto” in </a:t>
            </a:r>
            <a:r>
              <a:rPr lang="en-US" sz="2800" dirty="0" err="1"/>
              <a:t>Dr.Dobbs</a:t>
            </a:r>
            <a:r>
              <a:rPr lang="en-US" sz="2800" dirty="0"/>
              <a:t> Journal. He said:</a:t>
            </a:r>
          </a:p>
          <a:p>
            <a:pPr algn="just"/>
            <a:r>
              <a:rPr lang="en-US" sz="2800" dirty="0"/>
              <a:t>Good software design should exhibit:</a:t>
            </a:r>
          </a:p>
          <a:p>
            <a:pPr lvl="1" algn="just"/>
            <a:r>
              <a:rPr lang="en-US" sz="2400" dirty="0">
                <a:solidFill>
                  <a:schemeClr val="accent1"/>
                </a:solidFill>
              </a:rPr>
              <a:t>Firmness:</a:t>
            </a:r>
            <a:r>
              <a:rPr lang="en-US" sz="2400" dirty="0"/>
              <a:t> A program should not have any bugs that inhibit its function.</a:t>
            </a:r>
          </a:p>
          <a:p>
            <a:pPr lvl="1" algn="just"/>
            <a:r>
              <a:rPr lang="en-US" sz="2400" dirty="0">
                <a:solidFill>
                  <a:schemeClr val="accent1"/>
                </a:solidFill>
              </a:rPr>
              <a:t>Commodity:</a:t>
            </a:r>
            <a:r>
              <a:rPr lang="en-US" sz="2400" dirty="0"/>
              <a:t> A program should be suitable for the purposes for which it was intended.</a:t>
            </a:r>
          </a:p>
          <a:p>
            <a:pPr lvl="1" algn="just"/>
            <a:r>
              <a:rPr lang="en-US" sz="2400" dirty="0">
                <a:solidFill>
                  <a:schemeClr val="accent1"/>
                </a:solidFill>
              </a:rPr>
              <a:t>Delight:</a:t>
            </a:r>
            <a:r>
              <a:rPr lang="en-US" sz="2400" dirty="0"/>
              <a:t> The experience of using the program should be pleasurable one.</a:t>
            </a:r>
          </a:p>
        </p:txBody>
      </p:sp>
      <p:sp>
        <p:nvSpPr>
          <p:cNvPr id="4" name="Footer Placeholder 3">
            <a:extLst>
              <a:ext uri="{FF2B5EF4-FFF2-40B4-BE49-F238E27FC236}">
                <a16:creationId xmlns:a16="http://schemas.microsoft.com/office/drawing/2014/main" id="{B2ACAC92-8FF9-416D-8663-64529307617A}"/>
              </a:ext>
            </a:extLst>
          </p:cNvPr>
          <p:cNvSpPr>
            <a:spLocks noGrp="1"/>
          </p:cNvSpPr>
          <p:nvPr>
            <p:ph type="ftr" sz="quarter" idx="11"/>
          </p:nvPr>
        </p:nvSpPr>
        <p:spPr/>
        <p:txBody>
          <a:bodyPr/>
          <a:lstStyle/>
          <a:p>
            <a:r>
              <a:rPr lang="en-US"/>
              <a:t>Lecture by Engr. Sidra</a:t>
            </a:r>
          </a:p>
        </p:txBody>
      </p:sp>
      <p:pic>
        <p:nvPicPr>
          <p:cNvPr id="5" name="Picture 4">
            <a:extLst>
              <a:ext uri="{FF2B5EF4-FFF2-40B4-BE49-F238E27FC236}">
                <a16:creationId xmlns:a16="http://schemas.microsoft.com/office/drawing/2014/main" id="{9E3FBD56-9C55-4DF5-9880-730226577DD9}"/>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7" name="Audio 6">
            <a:hlinkClick r:id="" action="ppaction://media"/>
            <a:extLst>
              <a:ext uri="{FF2B5EF4-FFF2-40B4-BE49-F238E27FC236}">
                <a16:creationId xmlns:a16="http://schemas.microsoft.com/office/drawing/2014/main" id="{4485A00C-ED8B-44E0-8F37-A6E8604FC1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17966" y="5308092"/>
            <a:ext cx="609600" cy="609600"/>
          </a:xfrm>
          <a:prstGeom prst="rect">
            <a:avLst/>
          </a:prstGeom>
        </p:spPr>
      </p:pic>
    </p:spTree>
    <p:extLst>
      <p:ext uri="{BB962C8B-B14F-4D97-AF65-F5344CB8AC3E}">
        <p14:creationId xmlns:p14="http://schemas.microsoft.com/office/powerpoint/2010/main" val="113867052"/>
      </p:ext>
    </p:extLst>
  </p:cSld>
  <p:clrMapOvr>
    <a:masterClrMapping/>
  </p:clrMapOvr>
  <mc:AlternateContent xmlns:mc="http://schemas.openxmlformats.org/markup-compatibility/2006" xmlns:p14="http://schemas.microsoft.com/office/powerpoint/2010/main">
    <mc:Choice Requires="p14">
      <p:transition spd="slow" p14:dur="2000" advTm="160055"/>
    </mc:Choice>
    <mc:Fallback xmlns="">
      <p:transition spd="slow" advTm="160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1EA5-FC7A-4505-A6F0-B5D8DF7E1B10}"/>
              </a:ext>
            </a:extLst>
          </p:cNvPr>
          <p:cNvSpPr>
            <a:spLocks noGrp="1"/>
          </p:cNvSpPr>
          <p:nvPr>
            <p:ph type="title"/>
          </p:nvPr>
        </p:nvSpPr>
        <p:spPr/>
        <p:txBody>
          <a:bodyPr/>
          <a:lstStyle/>
          <a:p>
            <a:r>
              <a:rPr lang="en-US" b="0" dirty="0">
                <a:effectLst/>
              </a:rPr>
              <a:t>Analysis Modelling</a:t>
            </a:r>
            <a:endParaRPr lang="en-US" dirty="0"/>
          </a:p>
        </p:txBody>
      </p:sp>
      <p:sp>
        <p:nvSpPr>
          <p:cNvPr id="3" name="Content Placeholder 2">
            <a:extLst>
              <a:ext uri="{FF2B5EF4-FFF2-40B4-BE49-F238E27FC236}">
                <a16:creationId xmlns:a16="http://schemas.microsoft.com/office/drawing/2014/main" id="{B9B8670F-8594-4F49-9D47-B5A2358107D0}"/>
              </a:ext>
            </a:extLst>
          </p:cNvPr>
          <p:cNvSpPr>
            <a:spLocks noGrp="1"/>
          </p:cNvSpPr>
          <p:nvPr>
            <p:ph idx="1"/>
          </p:nvPr>
        </p:nvSpPr>
        <p:spPr>
          <a:xfrm>
            <a:off x="1069848" y="1815548"/>
            <a:ext cx="10058400" cy="4356652"/>
          </a:xfrm>
        </p:spPr>
        <p:txBody>
          <a:bodyPr>
            <a:normAutofit/>
          </a:bodyPr>
          <a:lstStyle/>
          <a:p>
            <a:pPr algn="just" fontAlgn="base"/>
            <a:r>
              <a:rPr lang="en-US" sz="2400" b="1" dirty="0">
                <a:solidFill>
                  <a:schemeClr val="accent2"/>
                </a:solidFill>
              </a:rPr>
              <a:t>Analysis Model</a:t>
            </a:r>
            <a:r>
              <a:rPr lang="en-US" sz="2400" dirty="0"/>
              <a:t> is a technical representation of the system. It acts as a link between system description and design model.</a:t>
            </a:r>
          </a:p>
          <a:p>
            <a:pPr algn="just" fontAlgn="base"/>
            <a:r>
              <a:rPr lang="en-US" sz="2400" dirty="0"/>
              <a:t>In Analysis Modelling, information, behavior and functions of the system is defined and translated into the architecture, component and interface level design in the design modeling.</a:t>
            </a:r>
          </a:p>
          <a:p>
            <a:pPr algn="just" fontAlgn="base"/>
            <a:r>
              <a:rPr lang="en-US" sz="2400" b="1" dirty="0">
                <a:solidFill>
                  <a:schemeClr val="accent1"/>
                </a:solidFill>
              </a:rPr>
              <a:t>Objectives of Analysis Modelling:</a:t>
            </a:r>
            <a:endParaRPr lang="en-US" sz="2400" dirty="0">
              <a:solidFill>
                <a:schemeClr val="accent1"/>
              </a:solidFill>
            </a:endParaRPr>
          </a:p>
          <a:p>
            <a:pPr lvl="1" algn="just" fontAlgn="base"/>
            <a:r>
              <a:rPr lang="en-US" sz="2200" dirty="0"/>
              <a:t>It must establish a way of creation of software design.</a:t>
            </a:r>
          </a:p>
          <a:p>
            <a:pPr lvl="1" algn="just" fontAlgn="base"/>
            <a:r>
              <a:rPr lang="en-US" sz="2200" dirty="0"/>
              <a:t>It must describe requirements of customer.</a:t>
            </a:r>
          </a:p>
          <a:p>
            <a:pPr lvl="1" algn="just" fontAlgn="base"/>
            <a:r>
              <a:rPr lang="en-US" sz="2200" dirty="0"/>
              <a:t>It must define set of requirements which can be validated, once the software is built.</a:t>
            </a:r>
          </a:p>
          <a:p>
            <a:pPr algn="just" fontAlgn="base"/>
            <a:endParaRPr lang="en-US" sz="2400" dirty="0"/>
          </a:p>
          <a:p>
            <a:pPr algn="just"/>
            <a:endParaRPr lang="en-US" sz="2400" dirty="0"/>
          </a:p>
        </p:txBody>
      </p:sp>
      <p:sp>
        <p:nvSpPr>
          <p:cNvPr id="4" name="Footer Placeholder 3">
            <a:extLst>
              <a:ext uri="{FF2B5EF4-FFF2-40B4-BE49-F238E27FC236}">
                <a16:creationId xmlns:a16="http://schemas.microsoft.com/office/drawing/2014/main" id="{998B99BB-81F2-4749-A626-A6DB4E5B41A0}"/>
              </a:ext>
            </a:extLst>
          </p:cNvPr>
          <p:cNvSpPr>
            <a:spLocks noGrp="1"/>
          </p:cNvSpPr>
          <p:nvPr>
            <p:ph type="ftr" sz="quarter" idx="11"/>
          </p:nvPr>
        </p:nvSpPr>
        <p:spPr/>
        <p:txBody>
          <a:bodyPr/>
          <a:lstStyle/>
          <a:p>
            <a:r>
              <a:rPr lang="en-US"/>
              <a:t>Lecture by Engr. Sidra</a:t>
            </a:r>
          </a:p>
        </p:txBody>
      </p:sp>
      <p:pic>
        <p:nvPicPr>
          <p:cNvPr id="5" name="Picture 4">
            <a:extLst>
              <a:ext uri="{FF2B5EF4-FFF2-40B4-BE49-F238E27FC236}">
                <a16:creationId xmlns:a16="http://schemas.microsoft.com/office/drawing/2014/main" id="{B44C612D-2874-4035-81BA-74873C88BBA2}"/>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8" name="Audio 7">
            <a:hlinkClick r:id="" action="ppaction://media"/>
            <a:extLst>
              <a:ext uri="{FF2B5EF4-FFF2-40B4-BE49-F238E27FC236}">
                <a16:creationId xmlns:a16="http://schemas.microsoft.com/office/drawing/2014/main" id="{3DBE1FD9-EB4F-43B5-90A6-F8A717D4E8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28597608"/>
      </p:ext>
    </p:extLst>
  </p:cSld>
  <p:clrMapOvr>
    <a:masterClrMapping/>
  </p:clrMapOvr>
  <mc:AlternateContent xmlns:mc="http://schemas.openxmlformats.org/markup-compatibility/2006" xmlns:p14="http://schemas.microsoft.com/office/powerpoint/2010/main">
    <mc:Choice Requires="p14">
      <p:transition spd="slow" p14:dur="2000" advTm="201811"/>
    </mc:Choice>
    <mc:Fallback xmlns="">
      <p:transition spd="slow" advTm="201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E152-9634-4B9A-99DC-ECE5FC1CE147}"/>
              </a:ext>
            </a:extLst>
          </p:cNvPr>
          <p:cNvSpPr>
            <a:spLocks noGrp="1"/>
          </p:cNvSpPr>
          <p:nvPr>
            <p:ph type="title"/>
          </p:nvPr>
        </p:nvSpPr>
        <p:spPr>
          <a:xfrm>
            <a:off x="1069848" y="484632"/>
            <a:ext cx="10058400" cy="827333"/>
          </a:xfrm>
        </p:spPr>
        <p:txBody>
          <a:bodyPr>
            <a:normAutofit fontScale="90000"/>
          </a:bodyPr>
          <a:lstStyle/>
          <a:p>
            <a:r>
              <a:rPr lang="en-US" dirty="0"/>
              <a:t>Elements of Analysis Model</a:t>
            </a:r>
          </a:p>
        </p:txBody>
      </p:sp>
      <p:pic>
        <p:nvPicPr>
          <p:cNvPr id="1026" name="Picture 2" descr="Analysis Modelling in Software Engineering - GeeksforGeeks">
            <a:extLst>
              <a:ext uri="{FF2B5EF4-FFF2-40B4-BE49-F238E27FC236}">
                <a16:creationId xmlns:a16="http://schemas.microsoft.com/office/drawing/2014/main" id="{A664AD25-8877-4615-8B88-1EEC2E23627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2703443" y="1311965"/>
            <a:ext cx="6016487" cy="48602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A005303-BF70-46A3-8467-9323630131FB}"/>
              </a:ext>
            </a:extLst>
          </p:cNvPr>
          <p:cNvSpPr>
            <a:spLocks noGrp="1"/>
          </p:cNvSpPr>
          <p:nvPr>
            <p:ph type="ftr" sz="quarter" idx="11"/>
          </p:nvPr>
        </p:nvSpPr>
        <p:spPr/>
        <p:txBody>
          <a:bodyPr/>
          <a:lstStyle/>
          <a:p>
            <a:r>
              <a:rPr lang="en-US"/>
              <a:t>Lecture by Engr. Sidra</a:t>
            </a:r>
          </a:p>
        </p:txBody>
      </p:sp>
      <p:pic>
        <p:nvPicPr>
          <p:cNvPr id="6" name="Picture 5">
            <a:extLst>
              <a:ext uri="{FF2B5EF4-FFF2-40B4-BE49-F238E27FC236}">
                <a16:creationId xmlns:a16="http://schemas.microsoft.com/office/drawing/2014/main" id="{0ED894A8-E66F-47CF-95D0-259BFFD60DAB}"/>
              </a:ext>
            </a:extLst>
          </p:cNvPr>
          <p:cNvPicPr>
            <a:picLocks noChangeAspect="1"/>
          </p:cNvPicPr>
          <p:nvPr/>
        </p:nvPicPr>
        <p:blipFill>
          <a:blip r:embed="rId5"/>
          <a:stretch>
            <a:fillRect/>
          </a:stretch>
        </p:blipFill>
        <p:spPr>
          <a:xfrm>
            <a:off x="9357195" y="154007"/>
            <a:ext cx="2724355" cy="531793"/>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7" name="Ink 6">
                <a:extLst>
                  <a:ext uri="{FF2B5EF4-FFF2-40B4-BE49-F238E27FC236}">
                    <a16:creationId xmlns:a16="http://schemas.microsoft.com/office/drawing/2014/main" id="{7CFECF10-9B24-43BC-8400-6522D96D745B}"/>
                  </a:ext>
                </a:extLst>
              </p14:cNvPr>
              <p14:cNvContentPartPr/>
              <p14:nvPr>
                <p:extLst>
                  <p:ext uri="{42D2F446-02D8-4167-A562-619A0277C38B}">
                    <p15:isNarration xmlns:p15="http://schemas.microsoft.com/office/powerpoint/2012/main" val="1"/>
                  </p:ext>
                </p:extLst>
              </p14:nvPr>
            </p14:nvContentPartPr>
            <p14:xfrm>
              <a:off x="2952720" y="2014920"/>
              <a:ext cx="5208120" cy="3742200"/>
            </p14:xfrm>
          </p:contentPart>
        </mc:Choice>
        <mc:Fallback xmlns="">
          <p:pic>
            <p:nvPicPr>
              <p:cNvPr id="7" name="Ink 6">
                <a:extLst>
                  <a:ext uri="{FF2B5EF4-FFF2-40B4-BE49-F238E27FC236}">
                    <a16:creationId xmlns:a16="http://schemas.microsoft.com/office/drawing/2014/main" id="{7CFECF10-9B24-43BC-8400-6522D96D745B}"/>
                  </a:ext>
                </a:extLst>
              </p:cNvPr>
              <p:cNvPicPr>
                <a:picLocks noGrp="1" noRot="1" noChangeAspect="1" noMove="1" noResize="1" noEditPoints="1" noAdjustHandles="1" noChangeArrowheads="1" noChangeShapeType="1"/>
              </p:cNvPicPr>
              <p:nvPr/>
            </p:nvPicPr>
            <p:blipFill>
              <a:blip r:embed="rId7"/>
              <a:stretch>
                <a:fillRect/>
              </a:stretch>
            </p:blipFill>
            <p:spPr>
              <a:xfrm>
                <a:off x="2936880" y="1951560"/>
                <a:ext cx="5239440" cy="3868920"/>
              </a:xfrm>
              <a:prstGeom prst="rect">
                <a:avLst/>
              </a:prstGeom>
            </p:spPr>
          </p:pic>
        </mc:Fallback>
      </mc:AlternateContent>
      <p:pic>
        <p:nvPicPr>
          <p:cNvPr id="8" name="Audio 7">
            <a:hlinkClick r:id="" action="ppaction://media"/>
            <a:extLst>
              <a:ext uri="{FF2B5EF4-FFF2-40B4-BE49-F238E27FC236}">
                <a16:creationId xmlns:a16="http://schemas.microsoft.com/office/drawing/2014/main" id="{DD0FFF66-FD39-4080-86FC-F0167186B4F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5041188"/>
      </p:ext>
    </p:extLst>
  </p:cSld>
  <p:clrMapOvr>
    <a:masterClrMapping/>
  </p:clrMapOvr>
  <mc:AlternateContent xmlns:mc="http://schemas.openxmlformats.org/markup-compatibility/2006" xmlns:p14="http://schemas.microsoft.com/office/powerpoint/2010/main">
    <mc:Choice Requires="p14">
      <p:transition spd="slow" p14:dur="2000" advTm="403827"/>
    </mc:Choice>
    <mc:Fallback xmlns="">
      <p:transition spd="slow" advTm="403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A21DC4-E628-4423-932B-049E64E16C48}"/>
              </a:ext>
            </a:extLst>
          </p:cNvPr>
          <p:cNvPicPr>
            <a:picLocks noChangeAspect="1"/>
          </p:cNvPicPr>
          <p:nvPr/>
        </p:nvPicPr>
        <p:blipFill>
          <a:blip r:embed="rId4"/>
          <a:stretch>
            <a:fillRect/>
          </a:stretch>
        </p:blipFill>
        <p:spPr>
          <a:xfrm>
            <a:off x="838199" y="1377990"/>
            <a:ext cx="10836966" cy="5114886"/>
          </a:xfrm>
          <a:prstGeom prst="rect">
            <a:avLst/>
          </a:prstGeom>
        </p:spPr>
      </p:pic>
      <p:sp>
        <p:nvSpPr>
          <p:cNvPr id="2" name="Title 1">
            <a:extLst>
              <a:ext uri="{FF2B5EF4-FFF2-40B4-BE49-F238E27FC236}">
                <a16:creationId xmlns:a16="http://schemas.microsoft.com/office/drawing/2014/main" id="{3280799A-C973-4202-B365-D48374A71F72}"/>
              </a:ext>
            </a:extLst>
          </p:cNvPr>
          <p:cNvSpPr>
            <a:spLocks noGrp="1"/>
          </p:cNvSpPr>
          <p:nvPr>
            <p:ph type="title"/>
          </p:nvPr>
        </p:nvSpPr>
        <p:spPr>
          <a:xfrm>
            <a:off x="660972" y="365125"/>
            <a:ext cx="10058400" cy="1012864"/>
          </a:xfrm>
        </p:spPr>
        <p:txBody>
          <a:bodyPr/>
          <a:lstStyle/>
          <a:p>
            <a:r>
              <a:rPr lang="en-US" dirty="0"/>
              <a:t>Analysis Model </a:t>
            </a:r>
            <a:r>
              <a:rPr lang="en-US" dirty="0">
                <a:sym typeface="Wingdings" panose="05000000000000000000" pitchFamily="2" charset="2"/>
              </a:rPr>
              <a:t> Design Model</a:t>
            </a:r>
            <a:endParaRPr lang="en-US" dirty="0"/>
          </a:p>
        </p:txBody>
      </p:sp>
      <p:sp>
        <p:nvSpPr>
          <p:cNvPr id="5" name="Footer Placeholder 4">
            <a:extLst>
              <a:ext uri="{FF2B5EF4-FFF2-40B4-BE49-F238E27FC236}">
                <a16:creationId xmlns:a16="http://schemas.microsoft.com/office/drawing/2014/main" id="{E532B6B6-9CFD-4055-B4F5-72AFCE5A2568}"/>
              </a:ext>
            </a:extLst>
          </p:cNvPr>
          <p:cNvSpPr>
            <a:spLocks noGrp="1"/>
          </p:cNvSpPr>
          <p:nvPr>
            <p:ph type="ftr" sz="quarter" idx="11"/>
          </p:nvPr>
        </p:nvSpPr>
        <p:spPr/>
        <p:txBody>
          <a:bodyPr/>
          <a:lstStyle/>
          <a:p>
            <a:r>
              <a:rPr lang="en-US"/>
              <a:t>Lecture by Engr. Sidra</a:t>
            </a:r>
          </a:p>
        </p:txBody>
      </p:sp>
      <p:pic>
        <p:nvPicPr>
          <p:cNvPr id="6" name="Picture 5">
            <a:extLst>
              <a:ext uri="{FF2B5EF4-FFF2-40B4-BE49-F238E27FC236}">
                <a16:creationId xmlns:a16="http://schemas.microsoft.com/office/drawing/2014/main" id="{A77799D7-0BFB-4359-8A3F-46CC08BF7787}"/>
              </a:ext>
            </a:extLst>
          </p:cNvPr>
          <p:cNvPicPr>
            <a:picLocks noChangeAspect="1"/>
          </p:cNvPicPr>
          <p:nvPr/>
        </p:nvPicPr>
        <p:blipFill>
          <a:blip r:embed="rId5"/>
          <a:stretch>
            <a:fillRect/>
          </a:stretch>
        </p:blipFill>
        <p:spPr>
          <a:xfrm>
            <a:off x="9357195" y="154007"/>
            <a:ext cx="2724355" cy="531793"/>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8" name="Ink 7">
                <a:extLst>
                  <a:ext uri="{FF2B5EF4-FFF2-40B4-BE49-F238E27FC236}">
                    <a16:creationId xmlns:a16="http://schemas.microsoft.com/office/drawing/2014/main" id="{72E1845D-8DCF-4099-8C3C-A00771417C53}"/>
                  </a:ext>
                </a:extLst>
              </p14:cNvPr>
              <p14:cNvContentPartPr/>
              <p14:nvPr>
                <p:extLst>
                  <p:ext uri="{42D2F446-02D8-4167-A562-619A0277C38B}">
                    <p15:isNarration xmlns:p15="http://schemas.microsoft.com/office/powerpoint/2012/main" val="1"/>
                  </p:ext>
                </p:extLst>
              </p14:nvPr>
            </p14:nvContentPartPr>
            <p14:xfrm>
              <a:off x="1545120" y="2540520"/>
              <a:ext cx="8515800" cy="2590920"/>
            </p14:xfrm>
          </p:contentPart>
        </mc:Choice>
        <mc:Fallback xmlns="">
          <p:pic>
            <p:nvPicPr>
              <p:cNvPr id="8" name="Ink 7">
                <a:extLst>
                  <a:ext uri="{FF2B5EF4-FFF2-40B4-BE49-F238E27FC236}">
                    <a16:creationId xmlns:a16="http://schemas.microsoft.com/office/drawing/2014/main" id="{72E1845D-8DCF-4099-8C3C-A00771417C53}"/>
                  </a:ext>
                </a:extLst>
              </p:cNvPr>
              <p:cNvPicPr>
                <a:picLocks noGrp="1" noRot="1" noChangeAspect="1" noMove="1" noResize="1" noEditPoints="1" noAdjustHandles="1" noChangeArrowheads="1" noChangeShapeType="1"/>
              </p:cNvPicPr>
              <p:nvPr/>
            </p:nvPicPr>
            <p:blipFill>
              <a:blip r:embed="rId7"/>
              <a:stretch>
                <a:fillRect/>
              </a:stretch>
            </p:blipFill>
            <p:spPr>
              <a:xfrm>
                <a:off x="1529280" y="2477160"/>
                <a:ext cx="8547120" cy="2717640"/>
              </a:xfrm>
              <a:prstGeom prst="rect">
                <a:avLst/>
              </a:prstGeom>
            </p:spPr>
          </p:pic>
        </mc:Fallback>
      </mc:AlternateContent>
      <p:pic>
        <p:nvPicPr>
          <p:cNvPr id="9" name="Audio 8">
            <a:hlinkClick r:id="" action="ppaction://media"/>
            <a:extLst>
              <a:ext uri="{FF2B5EF4-FFF2-40B4-BE49-F238E27FC236}">
                <a16:creationId xmlns:a16="http://schemas.microsoft.com/office/drawing/2014/main" id="{13C596B6-21BB-4663-B819-7BED902F2D0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9272876"/>
      </p:ext>
    </p:extLst>
  </p:cSld>
  <p:clrMapOvr>
    <a:masterClrMapping/>
  </p:clrMapOvr>
  <mc:AlternateContent xmlns:mc="http://schemas.openxmlformats.org/markup-compatibility/2006" xmlns:p14="http://schemas.microsoft.com/office/powerpoint/2010/main">
    <mc:Choice Requires="p14">
      <p:transition spd="slow" p14:dur="2000" advTm="283736"/>
    </mc:Choice>
    <mc:Fallback xmlns="">
      <p:transition spd="slow" advTm="283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DF3E-0582-4839-B10F-E1F0DF992BD1}"/>
              </a:ext>
            </a:extLst>
          </p:cNvPr>
          <p:cNvSpPr>
            <a:spLocks noGrp="1"/>
          </p:cNvSpPr>
          <p:nvPr>
            <p:ph type="title"/>
          </p:nvPr>
        </p:nvSpPr>
        <p:spPr/>
        <p:txBody>
          <a:bodyPr/>
          <a:lstStyle/>
          <a:p>
            <a:r>
              <a:rPr lang="en-US" dirty="0"/>
              <a:t>Design Process</a:t>
            </a:r>
          </a:p>
        </p:txBody>
      </p:sp>
      <p:sp>
        <p:nvSpPr>
          <p:cNvPr id="3" name="Content Placeholder 2">
            <a:extLst>
              <a:ext uri="{FF2B5EF4-FFF2-40B4-BE49-F238E27FC236}">
                <a16:creationId xmlns:a16="http://schemas.microsoft.com/office/drawing/2014/main" id="{3DCCD8C1-9317-42ED-8F8C-E786F30844E0}"/>
              </a:ext>
            </a:extLst>
          </p:cNvPr>
          <p:cNvSpPr>
            <a:spLocks noGrp="1"/>
          </p:cNvSpPr>
          <p:nvPr>
            <p:ph idx="1"/>
          </p:nvPr>
        </p:nvSpPr>
        <p:spPr/>
        <p:txBody>
          <a:bodyPr>
            <a:normAutofit/>
          </a:bodyPr>
          <a:lstStyle/>
          <a:p>
            <a:pPr algn="just"/>
            <a:r>
              <a:rPr lang="en-US" sz="2400" dirty="0"/>
              <a:t>The design process comprises a set of principles, concepts and practices, which allow a software engineer to model the system or product that is to be built. </a:t>
            </a:r>
          </a:p>
          <a:p>
            <a:pPr algn="just"/>
            <a:r>
              <a:rPr lang="en-US" sz="2400" dirty="0"/>
              <a:t>This model, known as design model, is assessed for quality and reviewed before a code is generated and tests are conducted. </a:t>
            </a:r>
          </a:p>
          <a:p>
            <a:pPr algn="just"/>
            <a:r>
              <a:rPr lang="en-US" sz="2400" dirty="0"/>
              <a:t>The design model provides details about software data structures, architecture, interfaces and components which are required to implement the system.</a:t>
            </a:r>
          </a:p>
        </p:txBody>
      </p:sp>
      <p:sp>
        <p:nvSpPr>
          <p:cNvPr id="4" name="Footer Placeholder 3">
            <a:extLst>
              <a:ext uri="{FF2B5EF4-FFF2-40B4-BE49-F238E27FC236}">
                <a16:creationId xmlns:a16="http://schemas.microsoft.com/office/drawing/2014/main" id="{37DB5666-8F82-4D03-95B3-9A3C5E25859C}"/>
              </a:ext>
            </a:extLst>
          </p:cNvPr>
          <p:cNvSpPr>
            <a:spLocks noGrp="1"/>
          </p:cNvSpPr>
          <p:nvPr>
            <p:ph type="ftr" sz="quarter" idx="11"/>
          </p:nvPr>
        </p:nvSpPr>
        <p:spPr/>
        <p:txBody>
          <a:bodyPr/>
          <a:lstStyle/>
          <a:p>
            <a:r>
              <a:rPr lang="en-US"/>
              <a:t>Lecture by Engr. Sidra</a:t>
            </a:r>
          </a:p>
        </p:txBody>
      </p:sp>
      <p:pic>
        <p:nvPicPr>
          <p:cNvPr id="5" name="Picture 4">
            <a:extLst>
              <a:ext uri="{FF2B5EF4-FFF2-40B4-BE49-F238E27FC236}">
                <a16:creationId xmlns:a16="http://schemas.microsoft.com/office/drawing/2014/main" id="{51CC1B40-D582-4030-AF84-E4B91497E592}"/>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6" name="Audio 5">
            <a:hlinkClick r:id="" action="ppaction://media"/>
            <a:extLst>
              <a:ext uri="{FF2B5EF4-FFF2-40B4-BE49-F238E27FC236}">
                <a16:creationId xmlns:a16="http://schemas.microsoft.com/office/drawing/2014/main" id="{79155BAF-AF0D-4B60-BFBD-32CBE367B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45922742"/>
      </p:ext>
    </p:extLst>
  </p:cSld>
  <p:clrMapOvr>
    <a:masterClrMapping/>
  </p:clrMapOvr>
  <mc:AlternateContent xmlns:mc="http://schemas.openxmlformats.org/markup-compatibility/2006" xmlns:p14="http://schemas.microsoft.com/office/powerpoint/2010/main">
    <mc:Choice Requires="p14">
      <p:transition spd="slow" p14:dur="2000" advTm="123790"/>
    </mc:Choice>
    <mc:Fallback xmlns="">
      <p:transition spd="slow" advTm="123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7|73.3|59.8|29.6|59.3|34.4|67.5|44.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827</TotalTime>
  <Words>622</Words>
  <Application>Microsoft Office PowerPoint</Application>
  <PresentationFormat>Widescreen</PresentationFormat>
  <Paragraphs>62</Paragraphs>
  <Slides>11</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Rockwell</vt:lpstr>
      <vt:lpstr>Rockwell Condensed</vt:lpstr>
      <vt:lpstr>Wingdings</vt:lpstr>
      <vt:lpstr>Wood Type</vt:lpstr>
      <vt:lpstr>Design Concepts</vt:lpstr>
      <vt:lpstr>Objectives</vt:lpstr>
      <vt:lpstr>Design</vt:lpstr>
      <vt:lpstr>Design</vt:lpstr>
      <vt:lpstr>Design</vt:lpstr>
      <vt:lpstr>Analysis Modelling</vt:lpstr>
      <vt:lpstr>Elements of Analysis Model</vt:lpstr>
      <vt:lpstr>Analysis Model  Design Model</vt:lpstr>
      <vt:lpstr>Design Process</vt:lpstr>
      <vt:lpstr>Design and Quality Goals</vt:lpstr>
      <vt:lpstr>Quality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Concepts</dc:title>
  <dc:creator>syedhassan180@outlook.com</dc:creator>
  <cp:lastModifiedBy>syedhassan180@outlook.com</cp:lastModifiedBy>
  <cp:revision>56</cp:revision>
  <dcterms:created xsi:type="dcterms:W3CDTF">2020-07-08T17:25:38Z</dcterms:created>
  <dcterms:modified xsi:type="dcterms:W3CDTF">2020-07-09T22:03:15Z</dcterms:modified>
</cp:coreProperties>
</file>